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97" r:id="rId19"/>
    <p:sldId id="298" r:id="rId20"/>
    <p:sldId id="274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  <p:sldId id="285" r:id="rId31"/>
    <p:sldId id="288" r:id="rId32"/>
    <p:sldId id="286" r:id="rId33"/>
    <p:sldId id="289" r:id="rId34"/>
    <p:sldId id="287" r:id="rId35"/>
    <p:sldId id="290" r:id="rId36"/>
    <p:sldId id="291" r:id="rId37"/>
    <p:sldId id="292" r:id="rId38"/>
    <p:sldId id="282" r:id="rId3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6600"/>
    <a:srgbClr val="0000FF"/>
    <a:srgbClr val="00CC00"/>
    <a:srgbClr val="0000CC"/>
    <a:srgbClr val="003366"/>
    <a:srgbClr val="B9D77A"/>
    <a:srgbClr val="00FFFF"/>
    <a:srgbClr val="FFE39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91980-C7C8-4C19-B9BC-A9E07EE04BAA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B6780-B752-49D0-9707-9C265617382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23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6861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211EAD-7906-4E06-90EB-AE3EB414139C}" type="slidenum">
              <a:rPr lang="th-TH" smtClean="0"/>
              <a:pPr/>
              <a:t>17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95820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B6780-B752-49D0-9707-9C265617382F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739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3431D3-1B0A-438C-AB9E-32F267FCF1EB}" type="datetimeFigureOut">
              <a:rPr lang="th-TH" smtClean="0"/>
              <a:pPr/>
              <a:t>05/09/61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224CB7-23C9-4FA0-9838-96899B01C7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organic.jpg"/>
          <p:cNvPicPr>
            <a:picLocks noChangeAspect="1"/>
          </p:cNvPicPr>
          <p:nvPr/>
        </p:nvPicPr>
        <p:blipFill>
          <a:blip r:embed="rId2" cstate="print"/>
          <a:srcRect l="12097" r="15778"/>
          <a:stretch>
            <a:fillRect/>
          </a:stretch>
        </p:blipFill>
        <p:spPr>
          <a:xfrm>
            <a:off x="0" y="-214338"/>
            <a:ext cx="9144000" cy="7131330"/>
          </a:xfrm>
          <a:prstGeom prst="rect">
            <a:avLst/>
          </a:prstGeom>
        </p:spPr>
      </p:pic>
      <p:sp>
        <p:nvSpPr>
          <p:cNvPr id="8" name="สี่เหลี่ยมมุมมน 7"/>
          <p:cNvSpPr/>
          <p:nvPr/>
        </p:nvSpPr>
        <p:spPr>
          <a:xfrm>
            <a:off x="571472" y="214290"/>
            <a:ext cx="8143932" cy="635798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929618" cy="2286016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เกษตรอินทรีย์ – เกษตรปลอดภัย</a:t>
            </a:r>
            <a:br>
              <a:rPr lang="th-TH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จะก้าวอย่างไรดี</a:t>
            </a:r>
            <a:endParaRPr lang="th-TH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87624" y="4005064"/>
            <a:ext cx="6705600" cy="68580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อดิศักดิ์ ศรีสรรพกิจ</a:t>
            </a:r>
          </a:p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6 ก.ย. 61 ณ </a:t>
            </a:r>
            <a:r>
              <a:rPr lang="th-TH" sz="4000" b="1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สมก.</a:t>
            </a:r>
            <a:endParaRPr lang="th-TH" sz="4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-27384"/>
            <a:ext cx="817240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มูลค่าสินค้าเกษตรอินทรีย์ในตลาดโลก </a:t>
            </a:r>
            <a:r>
              <a:rPr lang="en-US" sz="48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(2558)</a:t>
            </a:r>
            <a:endParaRPr lang="th-TH" sz="48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115616" y="1340768"/>
          <a:ext cx="4032448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090"/>
                <a:gridCol w="18453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ลำดับที่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มูลค่า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พัน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ลบ.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อเมริกา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(3)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1,395.5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เยอรมัน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(10)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336.2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ฝรั่งเศส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(7)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215.8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จีน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(5)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183.7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แคนาดา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(11)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107.5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สหราชอาณาจักร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101.6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7.อิตาลี </a:t>
                      </a:r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(6)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90.4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352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สวิส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84.8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ตัวยึดเนื้อหา 3"/>
          <p:cNvGraphicFramePr>
            <a:graphicFrameLocks/>
          </p:cNvGraphicFramePr>
          <p:nvPr/>
        </p:nvGraphicFramePr>
        <p:xfrm>
          <a:off x="5292080" y="1312558"/>
          <a:ext cx="3672408" cy="470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728192"/>
              </a:tblGrid>
              <a:tr h="53606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ลำดับที่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มูลค่า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พัน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ลบ.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7205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สวีเดน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67.3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5794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10.สเปน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(4)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58.4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438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11.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เดนมาร์ก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42.1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0174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12.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เนเธอร์แลนด์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41.8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876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13.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ออสเตรีย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41.5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4554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14.ญี่ปุ่น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39.0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15.ออสเตรเลีย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(1)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37.5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16.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เกาหลี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11.0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0708" y="6058935"/>
            <a:ext cx="1010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* ย.60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619192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10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0"/>
            <a:ext cx="817240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ตลาดสินค้าเกษตรอินทรีย์ในต่างประเทศ 2557</a:t>
            </a:r>
            <a:endParaRPr lang="th-TH" sz="48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115616" y="1344312"/>
          <a:ext cx="7671226" cy="44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611"/>
                <a:gridCol w="969511"/>
                <a:gridCol w="1314061"/>
                <a:gridCol w="1314061"/>
                <a:gridCol w="1314061"/>
                <a:gridCol w="1100921"/>
              </a:tblGrid>
              <a:tr h="586900">
                <a:tc rowSpan="2">
                  <a:txBody>
                    <a:bodyPr/>
                    <a:lstStyle/>
                    <a:p>
                      <a:pPr algn="ctr"/>
                      <a:endParaRPr lang="th-TH" sz="2800" b="1" dirty="0" smtClean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กลุ่มประเทศ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ประเภทสินค้า/มูลค่า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ล้านบาท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26284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ข้าว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ผัก/ผลไม้สด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ผลิตภัณฑ์แปรรูป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ผลิตภัณฑ์ที่ไม่ใช่อาหาร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8690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1.เอเชีย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60.1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17.9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276.1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354.8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8690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2.ยุโรป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330.0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42.8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448.2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823.5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8690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3.อเมริกาเหนือ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146.1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409.8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0.01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555.9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8690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4.อื่นๆ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16.0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66.9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82.9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58690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552.2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60.7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1,201.0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3.1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1,817.1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592933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* ย.60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11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2400" y="428604"/>
            <a:ext cx="8141600" cy="1052736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th-TH" sz="96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คำถาม</a:t>
            </a:r>
            <a:endParaRPr lang="th-TH" sz="96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4414" y="1643050"/>
            <a:ext cx="7498080" cy="48856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ทำไม กอ. ของไทยจึงมีปริมาณน้อยมาก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อันดับที่ 60,58 ของโลก    0.1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%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ประมาณ 3 แสนไร่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อันดับ 4 ในอาเซียน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ไทยจะเป็นศูนย์กลาง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ด้าน กอ. ได้หรือไม่ </a:t>
            </a:r>
            <a:endParaRPr lang="en-US" sz="40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	  (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วัตถุประสงค์ข้อ 4                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  ของ ย.2560-64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question_mark_PNG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071786"/>
            <a:ext cx="3286148" cy="3286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12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225412"/>
            <a:ext cx="8135888" cy="141763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การวิเคราะห์จุดอ่อน-อุปสรรค</a:t>
            </a:r>
            <a:b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endParaRPr lang="th-TH" sz="44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738136"/>
            <a:ext cx="7812360" cy="4834136"/>
          </a:xfrm>
          <a:solidFill>
            <a:srgbClr val="FFE39D">
              <a:alpha val="30196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เกษตรกร เจ้าหน้าที่ ประชาชน ยังไม่ค่อยรู้จัก กอ.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2. เกษตรกรขาดแรงจูงใจที่จะเปลี่ยนมาทำ กอ. 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   ต้นทุนมีแนวโน้มสูงขึ้น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3. การวิจัยและพัฒนา การถ่ายทอดความรู้ด้าน กอ.และการตรวจสอบและรับรองอยู่ในวงจำกัด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4.ไม่มีหน่วยงานรับผิดชอบโดยตรงในการส่งเสริมการผลิตและการตลาด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5. ขาดการบูร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ณา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การข้อมูลพื้นฐาน สินค้าขาดความหลากหลายและต่อเนื่อง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6. มีการกีดกันการค้าโดยใช้เรื่องมาตรฐานเป็นเหตุ การเทียบเคียงมาตรฐาน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  ทำช้า</a:t>
            </a:r>
          </a:p>
        </p:txBody>
      </p:sp>
      <p:pic>
        <p:nvPicPr>
          <p:cNvPr id="5" name="รูปภาพ 4" descr="L2.png"/>
          <p:cNvPicPr>
            <a:picLocks noChangeAspect="1"/>
          </p:cNvPicPr>
          <p:nvPr/>
        </p:nvPicPr>
        <p:blipFill>
          <a:blip r:embed="rId2"/>
          <a:srcRect l="49720" t="13956" b="23242"/>
          <a:stretch>
            <a:fillRect/>
          </a:stretch>
        </p:blipFill>
        <p:spPr>
          <a:xfrm>
            <a:off x="6643702" y="1555187"/>
            <a:ext cx="2000264" cy="1873813"/>
          </a:xfrm>
          <a:prstGeom prst="rect">
            <a:avLst/>
          </a:prstGeom>
        </p:spPr>
      </p:pic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3946594" y="928670"/>
            <a:ext cx="2197042" cy="62229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ย. 2560-64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13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642918"/>
            <a:ext cx="8172400" cy="1143000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การผลักดันจากภาครัฐ</a:t>
            </a:r>
            <a:endParaRPr lang="th-TH" sz="72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14678" y="2071678"/>
            <a:ext cx="5429288" cy="414340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1. วาระ กอ. แห่งชาติ พ.ศ. 2547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2. แผนยุทธศาสตร์การพัฒนา กอ. 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  แห่งชาติ ฉบับที่ 1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2551-2554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None/>
            </a:pP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ยุทธศาสตร์การพัฒนา กอ.   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  แห่งชาติ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(2560-64)</a:t>
            </a:r>
            <a:endParaRPr lang="th-TH" sz="44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 descr="a1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2357430"/>
            <a:ext cx="3436291" cy="2568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14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 แผนยุทธศาสตร์ฯ ฉบับที่ 1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85852" y="1428736"/>
            <a:ext cx="4286280" cy="4800600"/>
          </a:xfrm>
          <a:solidFill>
            <a:srgbClr val="FFE39D">
              <a:alpha val="30196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1) ยกระดับคุณภาพชีวิตเกษตรกร             และผู้บริโภค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ผลิตและบริโภคอาหาร              ที่ปลอดภัยจากสารเคมี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2) แก้ปัญหาความยากจนของเกษตรกรและทำให้เกิดการพัฒนาที่ยังยืน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3) เพิ่มความสามารถในการแข่งขันสินค้า กอ. ในตลาดโลกและเป็นแหล่งผลิต กอ. ที่สำคัญในระดับภูมิภาค</a:t>
            </a:r>
          </a:p>
          <a:p>
            <a:pPr marL="0" indent="0">
              <a:buNone/>
            </a:pPr>
            <a:r>
              <a:rPr lang="th-TH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แนวคิด - เอา กอ. มาเป็นเครื่องมือแก้ปัญหา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26" t="6557" r="-2353"/>
          <a:stretch>
            <a:fillRect/>
          </a:stretch>
        </p:blipFill>
        <p:spPr bwMode="auto">
          <a:xfrm>
            <a:off x="5786446" y="1500174"/>
            <a:ext cx="3071834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 descr="WB0933574.png"/>
          <p:cNvPicPr>
            <a:picLocks noChangeAspect="1"/>
          </p:cNvPicPr>
          <p:nvPr/>
        </p:nvPicPr>
        <p:blipFill>
          <a:blip r:embed="rId3" cstate="print"/>
          <a:srcRect t="14287" b="17141"/>
          <a:stretch>
            <a:fillRect/>
          </a:stretch>
        </p:blipFill>
        <p:spPr>
          <a:xfrm>
            <a:off x="6929454" y="5786454"/>
            <a:ext cx="2000244" cy="857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1090" y="63348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54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ยุทธศาสตร์ 2560-64 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54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ฉบับที่ 2 </a:t>
            </a:r>
            <a:r>
              <a:rPr lang="en-US" sz="54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?)</a:t>
            </a:r>
            <a:endParaRPr lang="th-TH" sz="54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22392" y="1268760"/>
            <a:ext cx="4678368" cy="5410200"/>
          </a:xfrm>
          <a:solidFill>
            <a:srgbClr val="FFE39D">
              <a:alpha val="30196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วัตถุประสงค์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1) เพิ่มพื้นที่และปริมาณการผลิต กอ.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                (6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แสนไร่ 3 หมื่นราย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2) เพิ่มการค้าและการบริการในประเทศ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(23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เป็น 40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%)</a:t>
            </a:r>
            <a:endParaRPr lang="th-TH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3) การรับรองมาตรฐานได้รับการยอมรับ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4) ไทยเป็นศูนย์กลางของสินค้าและบริการ กอ. ในระดับสากล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ภูมิภาค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?)</a:t>
            </a:r>
          </a:p>
          <a:p>
            <a:pPr marL="0" indent="0"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5) พัฒนาองค์ความรู้ให้เป็นที่ยอมรับในระดับสากล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85860"/>
            <a:ext cx="2791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6143636" y="5429264"/>
            <a:ext cx="2786082" cy="1143008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ข้อสังเกต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ข้อ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(4) (5)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ควรทบทวน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01090" y="640624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16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62"/>
          <p:cNvGrpSpPr>
            <a:grpSpLocks/>
          </p:cNvGrpSpPr>
          <p:nvPr/>
        </p:nvGrpSpPr>
        <p:grpSpPr bwMode="auto">
          <a:xfrm>
            <a:off x="1357290" y="2285992"/>
            <a:ext cx="8572541" cy="3453241"/>
            <a:chOff x="2214546" y="1714492"/>
            <a:chExt cx="8072477" cy="297419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284430" y="1714492"/>
              <a:ext cx="8002593" cy="635001"/>
              <a:chOff x="1736" y="1472"/>
              <a:chExt cx="5041" cy="40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 rot="-4423226">
                <a:off x="1676" y="1532"/>
                <a:ext cx="400" cy="280"/>
                <a:chOff x="1043" y="2596"/>
                <a:chExt cx="142" cy="99"/>
              </a:xfrm>
            </p:grpSpPr>
            <p:sp>
              <p:nvSpPr>
                <p:cNvPr id="36071" name="Freeform 6"/>
                <p:cNvSpPr>
                  <a:spLocks/>
                </p:cNvSpPr>
                <p:nvPr/>
              </p:nvSpPr>
              <p:spPr bwMode="auto">
                <a:xfrm>
                  <a:off x="1149" y="2693"/>
                  <a:ext cx="12" cy="2"/>
                </a:xfrm>
                <a:custGeom>
                  <a:avLst/>
                  <a:gdLst>
                    <a:gd name="T0" fmla="*/ 0 w 63"/>
                    <a:gd name="T1" fmla="*/ 0 h 14"/>
                    <a:gd name="T2" fmla="*/ 0 w 63"/>
                    <a:gd name="T3" fmla="*/ 0 h 14"/>
                    <a:gd name="T4" fmla="*/ 0 w 63"/>
                    <a:gd name="T5" fmla="*/ 0 h 14"/>
                    <a:gd name="T6" fmla="*/ 0 w 63"/>
                    <a:gd name="T7" fmla="*/ 0 h 14"/>
                    <a:gd name="T8" fmla="*/ 0 w 63"/>
                    <a:gd name="T9" fmla="*/ 0 h 14"/>
                    <a:gd name="T10" fmla="*/ 0 w 63"/>
                    <a:gd name="T11" fmla="*/ 0 h 14"/>
                    <a:gd name="T12" fmla="*/ 0 w 63"/>
                    <a:gd name="T13" fmla="*/ 0 h 14"/>
                    <a:gd name="T14" fmla="*/ 0 w 63"/>
                    <a:gd name="T15" fmla="*/ 0 h 14"/>
                    <a:gd name="T16" fmla="*/ 0 w 63"/>
                    <a:gd name="T17" fmla="*/ 0 h 14"/>
                    <a:gd name="T18" fmla="*/ 0 w 63"/>
                    <a:gd name="T19" fmla="*/ 0 h 14"/>
                    <a:gd name="T20" fmla="*/ 0 w 63"/>
                    <a:gd name="T21" fmla="*/ 0 h 14"/>
                    <a:gd name="T22" fmla="*/ 0 w 63"/>
                    <a:gd name="T23" fmla="*/ 0 h 14"/>
                    <a:gd name="T24" fmla="*/ 0 w 63"/>
                    <a:gd name="T25" fmla="*/ 0 h 14"/>
                    <a:gd name="T26" fmla="*/ 0 w 63"/>
                    <a:gd name="T27" fmla="*/ 0 h 14"/>
                    <a:gd name="T28" fmla="*/ 0 w 63"/>
                    <a:gd name="T29" fmla="*/ 0 h 14"/>
                    <a:gd name="T30" fmla="*/ 0 w 63"/>
                    <a:gd name="T31" fmla="*/ 0 h 14"/>
                    <a:gd name="T32" fmla="*/ 0 w 63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4"/>
                    <a:gd name="T53" fmla="*/ 63 w 6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4">
                      <a:moveTo>
                        <a:pt x="63" y="14"/>
                      </a:moveTo>
                      <a:lnTo>
                        <a:pt x="55" y="14"/>
                      </a:lnTo>
                      <a:lnTo>
                        <a:pt x="48" y="14"/>
                      </a:lnTo>
                      <a:lnTo>
                        <a:pt x="40" y="14"/>
                      </a:lnTo>
                      <a:lnTo>
                        <a:pt x="31" y="11"/>
                      </a:lnTo>
                      <a:lnTo>
                        <a:pt x="23" y="10"/>
                      </a:lnTo>
                      <a:lnTo>
                        <a:pt x="16" y="8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15" y="6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1"/>
                      </a:lnTo>
                      <a:lnTo>
                        <a:pt x="47" y="12"/>
                      </a:lnTo>
                      <a:lnTo>
                        <a:pt x="55" y="14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F0A7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2" name="Freeform 7"/>
                <p:cNvSpPr>
                  <a:spLocks/>
                </p:cNvSpPr>
                <p:nvPr/>
              </p:nvSpPr>
              <p:spPr bwMode="auto">
                <a:xfrm>
                  <a:off x="1143" y="2689"/>
                  <a:ext cx="26" cy="6"/>
                </a:xfrm>
                <a:custGeom>
                  <a:avLst/>
                  <a:gdLst>
                    <a:gd name="T0" fmla="*/ 0 w 129"/>
                    <a:gd name="T1" fmla="*/ 0 h 38"/>
                    <a:gd name="T2" fmla="*/ 0 w 129"/>
                    <a:gd name="T3" fmla="*/ 0 h 38"/>
                    <a:gd name="T4" fmla="*/ 0 w 129"/>
                    <a:gd name="T5" fmla="*/ 0 h 38"/>
                    <a:gd name="T6" fmla="*/ 0 w 129"/>
                    <a:gd name="T7" fmla="*/ 0 h 38"/>
                    <a:gd name="T8" fmla="*/ 0 w 129"/>
                    <a:gd name="T9" fmla="*/ 0 h 38"/>
                    <a:gd name="T10" fmla="*/ 0 w 129"/>
                    <a:gd name="T11" fmla="*/ 0 h 38"/>
                    <a:gd name="T12" fmla="*/ 0 w 129"/>
                    <a:gd name="T13" fmla="*/ 0 h 38"/>
                    <a:gd name="T14" fmla="*/ 0 w 129"/>
                    <a:gd name="T15" fmla="*/ 0 h 38"/>
                    <a:gd name="T16" fmla="*/ 0 w 129"/>
                    <a:gd name="T17" fmla="*/ 0 h 38"/>
                    <a:gd name="T18" fmla="*/ 0 w 129"/>
                    <a:gd name="T19" fmla="*/ 0 h 38"/>
                    <a:gd name="T20" fmla="*/ 0 w 129"/>
                    <a:gd name="T21" fmla="*/ 0 h 38"/>
                    <a:gd name="T22" fmla="*/ 0 w 129"/>
                    <a:gd name="T23" fmla="*/ 0 h 38"/>
                    <a:gd name="T24" fmla="*/ 0 w 129"/>
                    <a:gd name="T25" fmla="*/ 0 h 38"/>
                    <a:gd name="T26" fmla="*/ 0 w 129"/>
                    <a:gd name="T27" fmla="*/ 0 h 38"/>
                    <a:gd name="T28" fmla="*/ 0 w 129"/>
                    <a:gd name="T29" fmla="*/ 0 h 38"/>
                    <a:gd name="T30" fmla="*/ 0 w 129"/>
                    <a:gd name="T31" fmla="*/ 0 h 38"/>
                    <a:gd name="T32" fmla="*/ 0 w 129"/>
                    <a:gd name="T33" fmla="*/ 0 h 38"/>
                    <a:gd name="T34" fmla="*/ 0 w 129"/>
                    <a:gd name="T35" fmla="*/ 0 h 38"/>
                    <a:gd name="T36" fmla="*/ 0 w 129"/>
                    <a:gd name="T37" fmla="*/ 0 h 38"/>
                    <a:gd name="T38" fmla="*/ 0 w 129"/>
                    <a:gd name="T39" fmla="*/ 0 h 38"/>
                    <a:gd name="T40" fmla="*/ 0 w 129"/>
                    <a:gd name="T41" fmla="*/ 0 h 38"/>
                    <a:gd name="T42" fmla="*/ 0 w 129"/>
                    <a:gd name="T43" fmla="*/ 0 h 38"/>
                    <a:gd name="T44" fmla="*/ 0 w 129"/>
                    <a:gd name="T45" fmla="*/ 0 h 38"/>
                    <a:gd name="T46" fmla="*/ 0 w 129"/>
                    <a:gd name="T47" fmla="*/ 0 h 38"/>
                    <a:gd name="T48" fmla="*/ 0 w 129"/>
                    <a:gd name="T49" fmla="*/ 0 h 38"/>
                    <a:gd name="T50" fmla="*/ 0 w 129"/>
                    <a:gd name="T51" fmla="*/ 0 h 38"/>
                    <a:gd name="T52" fmla="*/ 0 w 129"/>
                    <a:gd name="T53" fmla="*/ 0 h 38"/>
                    <a:gd name="T54" fmla="*/ 0 w 129"/>
                    <a:gd name="T55" fmla="*/ 0 h 38"/>
                    <a:gd name="T56" fmla="*/ 0 w 129"/>
                    <a:gd name="T57" fmla="*/ 0 h 38"/>
                    <a:gd name="T58" fmla="*/ 0 w 129"/>
                    <a:gd name="T59" fmla="*/ 0 h 38"/>
                    <a:gd name="T60" fmla="*/ 0 w 129"/>
                    <a:gd name="T61" fmla="*/ 0 h 38"/>
                    <a:gd name="T62" fmla="*/ 0 w 129"/>
                    <a:gd name="T63" fmla="*/ 0 h 38"/>
                    <a:gd name="T64" fmla="*/ 0 w 129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38"/>
                    <a:gd name="T101" fmla="*/ 129 w 129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38">
                      <a:moveTo>
                        <a:pt x="129" y="28"/>
                      </a:moveTo>
                      <a:lnTo>
                        <a:pt x="116" y="33"/>
                      </a:lnTo>
                      <a:lnTo>
                        <a:pt x="102" y="36"/>
                      </a:lnTo>
                      <a:lnTo>
                        <a:pt x="89" y="38"/>
                      </a:lnTo>
                      <a:lnTo>
                        <a:pt x="75" y="38"/>
                      </a:lnTo>
                      <a:lnTo>
                        <a:pt x="60" y="35"/>
                      </a:lnTo>
                      <a:lnTo>
                        <a:pt x="47" y="32"/>
                      </a:lnTo>
                      <a:lnTo>
                        <a:pt x="33" y="26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15" y="14"/>
                      </a:lnTo>
                      <a:lnTo>
                        <a:pt x="12" y="11"/>
                      </a:lnTo>
                      <a:lnTo>
                        <a:pt x="10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21" y="14"/>
                      </a:lnTo>
                      <a:lnTo>
                        <a:pt x="32" y="20"/>
                      </a:lnTo>
                      <a:lnTo>
                        <a:pt x="44" y="23"/>
                      </a:lnTo>
                      <a:lnTo>
                        <a:pt x="56" y="27"/>
                      </a:lnTo>
                      <a:lnTo>
                        <a:pt x="69" y="30"/>
                      </a:lnTo>
                      <a:lnTo>
                        <a:pt x="81" y="32"/>
                      </a:lnTo>
                      <a:lnTo>
                        <a:pt x="94" y="33"/>
                      </a:lnTo>
                      <a:lnTo>
                        <a:pt x="99" y="32"/>
                      </a:lnTo>
                      <a:lnTo>
                        <a:pt x="103" y="32"/>
                      </a:lnTo>
                      <a:lnTo>
                        <a:pt x="107" y="32"/>
                      </a:lnTo>
                      <a:lnTo>
                        <a:pt x="112" y="32"/>
                      </a:lnTo>
                      <a:lnTo>
                        <a:pt x="116" y="30"/>
                      </a:lnTo>
                      <a:lnTo>
                        <a:pt x="120" y="30"/>
                      </a:lnTo>
                      <a:lnTo>
                        <a:pt x="124" y="29"/>
                      </a:lnTo>
                      <a:lnTo>
                        <a:pt x="129" y="28"/>
                      </a:lnTo>
                      <a:close/>
                    </a:path>
                  </a:pathLst>
                </a:custGeom>
                <a:solidFill>
                  <a:srgbClr val="F1A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3" name="Freeform 8"/>
                <p:cNvSpPr>
                  <a:spLocks/>
                </p:cNvSpPr>
                <p:nvPr/>
              </p:nvSpPr>
              <p:spPr bwMode="auto">
                <a:xfrm>
                  <a:off x="1140" y="2685"/>
                  <a:ext cx="33" cy="10"/>
                </a:xfrm>
                <a:custGeom>
                  <a:avLst/>
                  <a:gdLst>
                    <a:gd name="T0" fmla="*/ 0 w 166"/>
                    <a:gd name="T1" fmla="*/ 0 h 59"/>
                    <a:gd name="T2" fmla="*/ 0 w 166"/>
                    <a:gd name="T3" fmla="*/ 0 h 59"/>
                    <a:gd name="T4" fmla="*/ 0 w 166"/>
                    <a:gd name="T5" fmla="*/ 0 h 59"/>
                    <a:gd name="T6" fmla="*/ 0 w 166"/>
                    <a:gd name="T7" fmla="*/ 0 h 59"/>
                    <a:gd name="T8" fmla="*/ 0 w 166"/>
                    <a:gd name="T9" fmla="*/ 0 h 59"/>
                    <a:gd name="T10" fmla="*/ 0 w 166"/>
                    <a:gd name="T11" fmla="*/ 0 h 59"/>
                    <a:gd name="T12" fmla="*/ 0 w 166"/>
                    <a:gd name="T13" fmla="*/ 0 h 59"/>
                    <a:gd name="T14" fmla="*/ 0 w 166"/>
                    <a:gd name="T15" fmla="*/ 0 h 59"/>
                    <a:gd name="T16" fmla="*/ 0 w 166"/>
                    <a:gd name="T17" fmla="*/ 0 h 59"/>
                    <a:gd name="T18" fmla="*/ 0 w 166"/>
                    <a:gd name="T19" fmla="*/ 0 h 59"/>
                    <a:gd name="T20" fmla="*/ 0 w 166"/>
                    <a:gd name="T21" fmla="*/ 0 h 59"/>
                    <a:gd name="T22" fmla="*/ 0 w 166"/>
                    <a:gd name="T23" fmla="*/ 0 h 59"/>
                    <a:gd name="T24" fmla="*/ 0 w 166"/>
                    <a:gd name="T25" fmla="*/ 0 h 59"/>
                    <a:gd name="T26" fmla="*/ 0 w 166"/>
                    <a:gd name="T27" fmla="*/ 0 h 59"/>
                    <a:gd name="T28" fmla="*/ 0 w 166"/>
                    <a:gd name="T29" fmla="*/ 0 h 59"/>
                    <a:gd name="T30" fmla="*/ 0 w 166"/>
                    <a:gd name="T31" fmla="*/ 0 h 59"/>
                    <a:gd name="T32" fmla="*/ 0 w 166"/>
                    <a:gd name="T33" fmla="*/ 0 h 59"/>
                    <a:gd name="T34" fmla="*/ 0 w 166"/>
                    <a:gd name="T35" fmla="*/ 0 h 59"/>
                    <a:gd name="T36" fmla="*/ 0 w 166"/>
                    <a:gd name="T37" fmla="*/ 0 h 59"/>
                    <a:gd name="T38" fmla="*/ 0 w 166"/>
                    <a:gd name="T39" fmla="*/ 0 h 59"/>
                    <a:gd name="T40" fmla="*/ 0 w 166"/>
                    <a:gd name="T41" fmla="*/ 0 h 59"/>
                    <a:gd name="T42" fmla="*/ 0 w 166"/>
                    <a:gd name="T43" fmla="*/ 0 h 59"/>
                    <a:gd name="T44" fmla="*/ 0 w 166"/>
                    <a:gd name="T45" fmla="*/ 0 h 59"/>
                    <a:gd name="T46" fmla="*/ 0 w 166"/>
                    <a:gd name="T47" fmla="*/ 0 h 59"/>
                    <a:gd name="T48" fmla="*/ 0 w 166"/>
                    <a:gd name="T49" fmla="*/ 0 h 59"/>
                    <a:gd name="T50" fmla="*/ 0 w 166"/>
                    <a:gd name="T51" fmla="*/ 0 h 59"/>
                    <a:gd name="T52" fmla="*/ 0 w 166"/>
                    <a:gd name="T53" fmla="*/ 0 h 59"/>
                    <a:gd name="T54" fmla="*/ 0 w 166"/>
                    <a:gd name="T55" fmla="*/ 0 h 59"/>
                    <a:gd name="T56" fmla="*/ 0 w 166"/>
                    <a:gd name="T57" fmla="*/ 0 h 59"/>
                    <a:gd name="T58" fmla="*/ 0 w 166"/>
                    <a:gd name="T59" fmla="*/ 0 h 59"/>
                    <a:gd name="T60" fmla="*/ 0 w 166"/>
                    <a:gd name="T61" fmla="*/ 0 h 59"/>
                    <a:gd name="T62" fmla="*/ 0 w 166"/>
                    <a:gd name="T63" fmla="*/ 0 h 59"/>
                    <a:gd name="T64" fmla="*/ 0 w 166"/>
                    <a:gd name="T65" fmla="*/ 0 h 59"/>
                    <a:gd name="T66" fmla="*/ 0 w 166"/>
                    <a:gd name="T67" fmla="*/ 0 h 59"/>
                    <a:gd name="T68" fmla="*/ 0 w 166"/>
                    <a:gd name="T69" fmla="*/ 0 h 59"/>
                    <a:gd name="T70" fmla="*/ 0 w 166"/>
                    <a:gd name="T71" fmla="*/ 0 h 59"/>
                    <a:gd name="T72" fmla="*/ 0 w 166"/>
                    <a:gd name="T73" fmla="*/ 0 h 59"/>
                    <a:gd name="T74" fmla="*/ 0 w 166"/>
                    <a:gd name="T75" fmla="*/ 0 h 59"/>
                    <a:gd name="T76" fmla="*/ 0 w 166"/>
                    <a:gd name="T77" fmla="*/ 0 h 59"/>
                    <a:gd name="T78" fmla="*/ 0 w 166"/>
                    <a:gd name="T79" fmla="*/ 0 h 59"/>
                    <a:gd name="T80" fmla="*/ 0 w 166"/>
                    <a:gd name="T81" fmla="*/ 0 h 59"/>
                    <a:gd name="T82" fmla="*/ 0 w 166"/>
                    <a:gd name="T83" fmla="*/ 0 h 59"/>
                    <a:gd name="T84" fmla="*/ 0 w 166"/>
                    <a:gd name="T85" fmla="*/ 0 h 59"/>
                    <a:gd name="T86" fmla="*/ 0 w 166"/>
                    <a:gd name="T87" fmla="*/ 0 h 59"/>
                    <a:gd name="T88" fmla="*/ 0 w 166"/>
                    <a:gd name="T89" fmla="*/ 0 h 59"/>
                    <a:gd name="T90" fmla="*/ 0 w 166"/>
                    <a:gd name="T91" fmla="*/ 0 h 59"/>
                    <a:gd name="T92" fmla="*/ 0 w 166"/>
                    <a:gd name="T93" fmla="*/ 0 h 59"/>
                    <a:gd name="T94" fmla="*/ 0 w 166"/>
                    <a:gd name="T95" fmla="*/ 0 h 59"/>
                    <a:gd name="T96" fmla="*/ 0 w 166"/>
                    <a:gd name="T97" fmla="*/ 0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6"/>
                    <a:gd name="T148" fmla="*/ 0 h 59"/>
                    <a:gd name="T149" fmla="*/ 166 w 166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6" h="59">
                      <a:moveTo>
                        <a:pt x="47" y="45"/>
                      </a:moveTo>
                      <a:lnTo>
                        <a:pt x="54" y="48"/>
                      </a:lnTo>
                      <a:lnTo>
                        <a:pt x="61" y="51"/>
                      </a:lnTo>
                      <a:lnTo>
                        <a:pt x="69" y="53"/>
                      </a:lnTo>
                      <a:lnTo>
                        <a:pt x="76" y="55"/>
                      </a:lnTo>
                      <a:lnTo>
                        <a:pt x="85" y="56"/>
                      </a:lnTo>
                      <a:lnTo>
                        <a:pt x="93" y="57"/>
                      </a:lnTo>
                      <a:lnTo>
                        <a:pt x="101" y="59"/>
                      </a:lnTo>
                      <a:lnTo>
                        <a:pt x="109" y="59"/>
                      </a:lnTo>
                      <a:lnTo>
                        <a:pt x="117" y="57"/>
                      </a:lnTo>
                      <a:lnTo>
                        <a:pt x="124" y="56"/>
                      </a:lnTo>
                      <a:lnTo>
                        <a:pt x="131" y="54"/>
                      </a:lnTo>
                      <a:lnTo>
                        <a:pt x="139" y="51"/>
                      </a:lnTo>
                      <a:lnTo>
                        <a:pt x="146" y="49"/>
                      </a:lnTo>
                      <a:lnTo>
                        <a:pt x="153" y="45"/>
                      </a:lnTo>
                      <a:lnTo>
                        <a:pt x="159" y="41"/>
                      </a:lnTo>
                      <a:lnTo>
                        <a:pt x="166" y="37"/>
                      </a:lnTo>
                      <a:lnTo>
                        <a:pt x="159" y="39"/>
                      </a:lnTo>
                      <a:lnTo>
                        <a:pt x="152" y="42"/>
                      </a:lnTo>
                      <a:lnTo>
                        <a:pt x="146" y="43"/>
                      </a:lnTo>
                      <a:lnTo>
                        <a:pt x="139" y="45"/>
                      </a:lnTo>
                      <a:lnTo>
                        <a:pt x="132" y="47"/>
                      </a:lnTo>
                      <a:lnTo>
                        <a:pt x="125" y="47"/>
                      </a:lnTo>
                      <a:lnTo>
                        <a:pt x="117" y="48"/>
                      </a:lnTo>
                      <a:lnTo>
                        <a:pt x="110" y="48"/>
                      </a:lnTo>
                      <a:lnTo>
                        <a:pt x="95" y="47"/>
                      </a:lnTo>
                      <a:lnTo>
                        <a:pt x="79" y="44"/>
                      </a:lnTo>
                      <a:lnTo>
                        <a:pt x="64" y="41"/>
                      </a:lnTo>
                      <a:lnTo>
                        <a:pt x="50" y="36"/>
                      </a:lnTo>
                      <a:lnTo>
                        <a:pt x="36" y="29"/>
                      </a:lnTo>
                      <a:lnTo>
                        <a:pt x="24" y="20"/>
                      </a:lnTo>
                      <a:lnTo>
                        <a:pt x="11" y="11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8" y="12"/>
                      </a:lnTo>
                      <a:lnTo>
                        <a:pt x="12" y="17"/>
                      </a:lnTo>
                      <a:lnTo>
                        <a:pt x="16" y="21"/>
                      </a:lnTo>
                      <a:lnTo>
                        <a:pt x="21" y="26"/>
                      </a:lnTo>
                      <a:lnTo>
                        <a:pt x="26" y="31"/>
                      </a:lnTo>
                      <a:lnTo>
                        <a:pt x="31" y="35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40" y="42"/>
                      </a:lnTo>
                      <a:lnTo>
                        <a:pt x="41" y="42"/>
                      </a:lnTo>
                      <a:lnTo>
                        <a:pt x="43" y="43"/>
                      </a:lnTo>
                      <a:lnTo>
                        <a:pt x="44" y="44"/>
                      </a:lnTo>
                      <a:lnTo>
                        <a:pt x="45" y="44"/>
                      </a:lnTo>
                      <a:lnTo>
                        <a:pt x="47" y="45"/>
                      </a:lnTo>
                      <a:close/>
                    </a:path>
                  </a:pathLst>
                </a:custGeom>
                <a:solidFill>
                  <a:srgbClr val="F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4" name="Freeform 9"/>
                <p:cNvSpPr>
                  <a:spLocks/>
                </p:cNvSpPr>
                <p:nvPr/>
              </p:nvSpPr>
              <p:spPr bwMode="auto">
                <a:xfrm>
                  <a:off x="1138" y="2682"/>
                  <a:ext cx="38" cy="12"/>
                </a:xfrm>
                <a:custGeom>
                  <a:avLst/>
                  <a:gdLst>
                    <a:gd name="T0" fmla="*/ 0 w 191"/>
                    <a:gd name="T1" fmla="*/ 0 h 72"/>
                    <a:gd name="T2" fmla="*/ 0 w 191"/>
                    <a:gd name="T3" fmla="*/ 0 h 72"/>
                    <a:gd name="T4" fmla="*/ 0 w 191"/>
                    <a:gd name="T5" fmla="*/ 0 h 72"/>
                    <a:gd name="T6" fmla="*/ 0 w 191"/>
                    <a:gd name="T7" fmla="*/ 0 h 72"/>
                    <a:gd name="T8" fmla="*/ 0 w 191"/>
                    <a:gd name="T9" fmla="*/ 0 h 72"/>
                    <a:gd name="T10" fmla="*/ 0 w 191"/>
                    <a:gd name="T11" fmla="*/ 0 h 72"/>
                    <a:gd name="T12" fmla="*/ 0 w 191"/>
                    <a:gd name="T13" fmla="*/ 0 h 72"/>
                    <a:gd name="T14" fmla="*/ 0 w 191"/>
                    <a:gd name="T15" fmla="*/ 0 h 72"/>
                    <a:gd name="T16" fmla="*/ 0 w 191"/>
                    <a:gd name="T17" fmla="*/ 0 h 72"/>
                    <a:gd name="T18" fmla="*/ 0 w 191"/>
                    <a:gd name="T19" fmla="*/ 0 h 72"/>
                    <a:gd name="T20" fmla="*/ 0 w 191"/>
                    <a:gd name="T21" fmla="*/ 0 h 72"/>
                    <a:gd name="T22" fmla="*/ 0 w 191"/>
                    <a:gd name="T23" fmla="*/ 0 h 72"/>
                    <a:gd name="T24" fmla="*/ 0 w 191"/>
                    <a:gd name="T25" fmla="*/ 0 h 72"/>
                    <a:gd name="T26" fmla="*/ 0 w 191"/>
                    <a:gd name="T27" fmla="*/ 0 h 72"/>
                    <a:gd name="T28" fmla="*/ 0 w 191"/>
                    <a:gd name="T29" fmla="*/ 0 h 72"/>
                    <a:gd name="T30" fmla="*/ 0 w 191"/>
                    <a:gd name="T31" fmla="*/ 0 h 72"/>
                    <a:gd name="T32" fmla="*/ 0 w 191"/>
                    <a:gd name="T33" fmla="*/ 0 h 72"/>
                    <a:gd name="T34" fmla="*/ 0 w 191"/>
                    <a:gd name="T35" fmla="*/ 0 h 72"/>
                    <a:gd name="T36" fmla="*/ 0 w 191"/>
                    <a:gd name="T37" fmla="*/ 0 h 72"/>
                    <a:gd name="T38" fmla="*/ 0 w 191"/>
                    <a:gd name="T39" fmla="*/ 0 h 72"/>
                    <a:gd name="T40" fmla="*/ 0 w 191"/>
                    <a:gd name="T41" fmla="*/ 0 h 72"/>
                    <a:gd name="T42" fmla="*/ 0 w 191"/>
                    <a:gd name="T43" fmla="*/ 0 h 72"/>
                    <a:gd name="T44" fmla="*/ 0 w 191"/>
                    <a:gd name="T45" fmla="*/ 0 h 72"/>
                    <a:gd name="T46" fmla="*/ 0 w 191"/>
                    <a:gd name="T47" fmla="*/ 0 h 72"/>
                    <a:gd name="T48" fmla="*/ 0 w 191"/>
                    <a:gd name="T49" fmla="*/ 0 h 72"/>
                    <a:gd name="T50" fmla="*/ 0 w 191"/>
                    <a:gd name="T51" fmla="*/ 0 h 72"/>
                    <a:gd name="T52" fmla="*/ 0 w 191"/>
                    <a:gd name="T53" fmla="*/ 0 h 72"/>
                    <a:gd name="T54" fmla="*/ 0 w 191"/>
                    <a:gd name="T55" fmla="*/ 0 h 72"/>
                    <a:gd name="T56" fmla="*/ 0 w 191"/>
                    <a:gd name="T57" fmla="*/ 0 h 72"/>
                    <a:gd name="T58" fmla="*/ 0 w 191"/>
                    <a:gd name="T59" fmla="*/ 0 h 72"/>
                    <a:gd name="T60" fmla="*/ 0 w 191"/>
                    <a:gd name="T61" fmla="*/ 0 h 72"/>
                    <a:gd name="T62" fmla="*/ 0 w 191"/>
                    <a:gd name="T63" fmla="*/ 0 h 72"/>
                    <a:gd name="T64" fmla="*/ 0 w 191"/>
                    <a:gd name="T65" fmla="*/ 0 h 72"/>
                    <a:gd name="T66" fmla="*/ 0 w 191"/>
                    <a:gd name="T67" fmla="*/ 0 h 72"/>
                    <a:gd name="T68" fmla="*/ 0 w 191"/>
                    <a:gd name="T69" fmla="*/ 0 h 72"/>
                    <a:gd name="T70" fmla="*/ 0 w 191"/>
                    <a:gd name="T71" fmla="*/ 0 h 72"/>
                    <a:gd name="T72" fmla="*/ 0 w 191"/>
                    <a:gd name="T73" fmla="*/ 0 h 72"/>
                    <a:gd name="T74" fmla="*/ 0 w 191"/>
                    <a:gd name="T75" fmla="*/ 0 h 72"/>
                    <a:gd name="T76" fmla="*/ 0 w 191"/>
                    <a:gd name="T77" fmla="*/ 0 h 72"/>
                    <a:gd name="T78" fmla="*/ 0 w 191"/>
                    <a:gd name="T79" fmla="*/ 0 h 72"/>
                    <a:gd name="T80" fmla="*/ 0 w 191"/>
                    <a:gd name="T81" fmla="*/ 0 h 72"/>
                    <a:gd name="T82" fmla="*/ 0 w 191"/>
                    <a:gd name="T83" fmla="*/ 0 h 72"/>
                    <a:gd name="T84" fmla="*/ 0 w 191"/>
                    <a:gd name="T85" fmla="*/ 0 h 72"/>
                    <a:gd name="T86" fmla="*/ 0 w 191"/>
                    <a:gd name="T87" fmla="*/ 0 h 72"/>
                    <a:gd name="T88" fmla="*/ 0 w 191"/>
                    <a:gd name="T89" fmla="*/ 0 h 72"/>
                    <a:gd name="T90" fmla="*/ 0 w 191"/>
                    <a:gd name="T91" fmla="*/ 0 h 72"/>
                    <a:gd name="T92" fmla="*/ 0 w 191"/>
                    <a:gd name="T93" fmla="*/ 0 h 72"/>
                    <a:gd name="T94" fmla="*/ 0 w 191"/>
                    <a:gd name="T95" fmla="*/ 0 h 72"/>
                    <a:gd name="T96" fmla="*/ 0 w 191"/>
                    <a:gd name="T97" fmla="*/ 0 h 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1"/>
                    <a:gd name="T148" fmla="*/ 0 h 72"/>
                    <a:gd name="T149" fmla="*/ 191 w 191"/>
                    <a:gd name="T150" fmla="*/ 72 h 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1" h="72">
                      <a:moveTo>
                        <a:pt x="26" y="39"/>
                      </a:moveTo>
                      <a:lnTo>
                        <a:pt x="36" y="47"/>
                      </a:lnTo>
                      <a:lnTo>
                        <a:pt x="47" y="53"/>
                      </a:lnTo>
                      <a:lnTo>
                        <a:pt x="58" y="59"/>
                      </a:lnTo>
                      <a:lnTo>
                        <a:pt x="70" y="62"/>
                      </a:lnTo>
                      <a:lnTo>
                        <a:pt x="82" y="66"/>
                      </a:lnTo>
                      <a:lnTo>
                        <a:pt x="95" y="69"/>
                      </a:lnTo>
                      <a:lnTo>
                        <a:pt x="107" y="71"/>
                      </a:lnTo>
                      <a:lnTo>
                        <a:pt x="120" y="72"/>
                      </a:lnTo>
                      <a:lnTo>
                        <a:pt x="125" y="71"/>
                      </a:lnTo>
                      <a:lnTo>
                        <a:pt x="129" y="71"/>
                      </a:lnTo>
                      <a:lnTo>
                        <a:pt x="133" y="71"/>
                      </a:lnTo>
                      <a:lnTo>
                        <a:pt x="138" y="71"/>
                      </a:lnTo>
                      <a:lnTo>
                        <a:pt x="142" y="69"/>
                      </a:lnTo>
                      <a:lnTo>
                        <a:pt x="146" y="69"/>
                      </a:lnTo>
                      <a:lnTo>
                        <a:pt x="150" y="68"/>
                      </a:lnTo>
                      <a:lnTo>
                        <a:pt x="155" y="67"/>
                      </a:lnTo>
                      <a:lnTo>
                        <a:pt x="160" y="65"/>
                      </a:lnTo>
                      <a:lnTo>
                        <a:pt x="164" y="62"/>
                      </a:lnTo>
                      <a:lnTo>
                        <a:pt x="169" y="60"/>
                      </a:lnTo>
                      <a:lnTo>
                        <a:pt x="174" y="56"/>
                      </a:lnTo>
                      <a:lnTo>
                        <a:pt x="178" y="53"/>
                      </a:lnTo>
                      <a:lnTo>
                        <a:pt x="183" y="49"/>
                      </a:lnTo>
                      <a:lnTo>
                        <a:pt x="187" y="45"/>
                      </a:lnTo>
                      <a:lnTo>
                        <a:pt x="191" y="42"/>
                      </a:lnTo>
                      <a:lnTo>
                        <a:pt x="183" y="45"/>
                      </a:lnTo>
                      <a:lnTo>
                        <a:pt x="175" y="49"/>
                      </a:lnTo>
                      <a:lnTo>
                        <a:pt x="166" y="53"/>
                      </a:lnTo>
                      <a:lnTo>
                        <a:pt x="157" y="55"/>
                      </a:lnTo>
                      <a:lnTo>
                        <a:pt x="148" y="57"/>
                      </a:lnTo>
                      <a:lnTo>
                        <a:pt x="139" y="59"/>
                      </a:lnTo>
                      <a:lnTo>
                        <a:pt x="130" y="60"/>
                      </a:lnTo>
                      <a:lnTo>
                        <a:pt x="120" y="60"/>
                      </a:lnTo>
                      <a:lnTo>
                        <a:pt x="103" y="60"/>
                      </a:lnTo>
                      <a:lnTo>
                        <a:pt x="85" y="56"/>
                      </a:lnTo>
                      <a:lnTo>
                        <a:pt x="69" y="51"/>
                      </a:lnTo>
                      <a:lnTo>
                        <a:pt x="53" y="44"/>
                      </a:lnTo>
                      <a:lnTo>
                        <a:pt x="38" y="36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5" y="11"/>
                      </a:lnTo>
                      <a:lnTo>
                        <a:pt x="8" y="15"/>
                      </a:lnTo>
                      <a:lnTo>
                        <a:pt x="11" y="20"/>
                      </a:lnTo>
                      <a:lnTo>
                        <a:pt x="15" y="25"/>
                      </a:lnTo>
                      <a:lnTo>
                        <a:pt x="18" y="30"/>
                      </a:lnTo>
                      <a:lnTo>
                        <a:pt x="22" y="35"/>
                      </a:lnTo>
                      <a:lnTo>
                        <a:pt x="26" y="39"/>
                      </a:lnTo>
                      <a:close/>
                    </a:path>
                  </a:pathLst>
                </a:custGeom>
                <a:solidFill>
                  <a:srgbClr val="F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5" name="Freeform 10"/>
                <p:cNvSpPr>
                  <a:spLocks/>
                </p:cNvSpPr>
                <p:nvPr/>
              </p:nvSpPr>
              <p:spPr bwMode="auto">
                <a:xfrm>
                  <a:off x="1136" y="2679"/>
                  <a:ext cx="42" cy="14"/>
                </a:xfrm>
                <a:custGeom>
                  <a:avLst/>
                  <a:gdLst>
                    <a:gd name="T0" fmla="*/ 0 w 210"/>
                    <a:gd name="T1" fmla="*/ 0 h 84"/>
                    <a:gd name="T2" fmla="*/ 0 w 210"/>
                    <a:gd name="T3" fmla="*/ 0 h 84"/>
                    <a:gd name="T4" fmla="*/ 0 w 210"/>
                    <a:gd name="T5" fmla="*/ 0 h 84"/>
                    <a:gd name="T6" fmla="*/ 0 w 210"/>
                    <a:gd name="T7" fmla="*/ 0 h 84"/>
                    <a:gd name="T8" fmla="*/ 0 w 210"/>
                    <a:gd name="T9" fmla="*/ 0 h 84"/>
                    <a:gd name="T10" fmla="*/ 0 w 210"/>
                    <a:gd name="T11" fmla="*/ 0 h 84"/>
                    <a:gd name="T12" fmla="*/ 0 w 210"/>
                    <a:gd name="T13" fmla="*/ 0 h 84"/>
                    <a:gd name="T14" fmla="*/ 0 w 210"/>
                    <a:gd name="T15" fmla="*/ 0 h 84"/>
                    <a:gd name="T16" fmla="*/ 0 w 210"/>
                    <a:gd name="T17" fmla="*/ 0 h 84"/>
                    <a:gd name="T18" fmla="*/ 0 w 210"/>
                    <a:gd name="T19" fmla="*/ 0 h 84"/>
                    <a:gd name="T20" fmla="*/ 0 w 210"/>
                    <a:gd name="T21" fmla="*/ 0 h 84"/>
                    <a:gd name="T22" fmla="*/ 0 w 210"/>
                    <a:gd name="T23" fmla="*/ 0 h 84"/>
                    <a:gd name="T24" fmla="*/ 0 w 210"/>
                    <a:gd name="T25" fmla="*/ 0 h 84"/>
                    <a:gd name="T26" fmla="*/ 0 w 210"/>
                    <a:gd name="T27" fmla="*/ 0 h 84"/>
                    <a:gd name="T28" fmla="*/ 0 w 210"/>
                    <a:gd name="T29" fmla="*/ 0 h 84"/>
                    <a:gd name="T30" fmla="*/ 0 w 210"/>
                    <a:gd name="T31" fmla="*/ 0 h 84"/>
                    <a:gd name="T32" fmla="*/ 0 w 210"/>
                    <a:gd name="T33" fmla="*/ 0 h 84"/>
                    <a:gd name="T34" fmla="*/ 0 w 210"/>
                    <a:gd name="T35" fmla="*/ 0 h 84"/>
                    <a:gd name="T36" fmla="*/ 0 w 210"/>
                    <a:gd name="T37" fmla="*/ 0 h 84"/>
                    <a:gd name="T38" fmla="*/ 0 w 210"/>
                    <a:gd name="T39" fmla="*/ 0 h 84"/>
                    <a:gd name="T40" fmla="*/ 0 w 210"/>
                    <a:gd name="T41" fmla="*/ 0 h 84"/>
                    <a:gd name="T42" fmla="*/ 0 w 210"/>
                    <a:gd name="T43" fmla="*/ 0 h 84"/>
                    <a:gd name="T44" fmla="*/ 0 w 210"/>
                    <a:gd name="T45" fmla="*/ 0 h 84"/>
                    <a:gd name="T46" fmla="*/ 0 w 210"/>
                    <a:gd name="T47" fmla="*/ 0 h 84"/>
                    <a:gd name="T48" fmla="*/ 0 w 210"/>
                    <a:gd name="T49" fmla="*/ 0 h 84"/>
                    <a:gd name="T50" fmla="*/ 0 w 210"/>
                    <a:gd name="T51" fmla="*/ 0 h 84"/>
                    <a:gd name="T52" fmla="*/ 0 w 210"/>
                    <a:gd name="T53" fmla="*/ 0 h 84"/>
                    <a:gd name="T54" fmla="*/ 0 w 210"/>
                    <a:gd name="T55" fmla="*/ 0 h 84"/>
                    <a:gd name="T56" fmla="*/ 0 w 210"/>
                    <a:gd name="T57" fmla="*/ 0 h 84"/>
                    <a:gd name="T58" fmla="*/ 0 w 210"/>
                    <a:gd name="T59" fmla="*/ 0 h 84"/>
                    <a:gd name="T60" fmla="*/ 0 w 210"/>
                    <a:gd name="T61" fmla="*/ 0 h 84"/>
                    <a:gd name="T62" fmla="*/ 0 w 210"/>
                    <a:gd name="T63" fmla="*/ 0 h 84"/>
                    <a:gd name="T64" fmla="*/ 0 w 210"/>
                    <a:gd name="T65" fmla="*/ 0 h 84"/>
                    <a:gd name="T66" fmla="*/ 0 w 210"/>
                    <a:gd name="T67" fmla="*/ 0 h 84"/>
                    <a:gd name="T68" fmla="*/ 0 w 210"/>
                    <a:gd name="T69" fmla="*/ 0 h 84"/>
                    <a:gd name="T70" fmla="*/ 0 w 210"/>
                    <a:gd name="T71" fmla="*/ 0 h 84"/>
                    <a:gd name="T72" fmla="*/ 0 w 210"/>
                    <a:gd name="T73" fmla="*/ 0 h 84"/>
                    <a:gd name="T74" fmla="*/ 0 w 210"/>
                    <a:gd name="T75" fmla="*/ 0 h 84"/>
                    <a:gd name="T76" fmla="*/ 0 w 210"/>
                    <a:gd name="T77" fmla="*/ 0 h 84"/>
                    <a:gd name="T78" fmla="*/ 0 w 210"/>
                    <a:gd name="T79" fmla="*/ 0 h 84"/>
                    <a:gd name="T80" fmla="*/ 0 w 210"/>
                    <a:gd name="T81" fmla="*/ 0 h 84"/>
                    <a:gd name="T82" fmla="*/ 0 w 210"/>
                    <a:gd name="T83" fmla="*/ 0 h 84"/>
                    <a:gd name="T84" fmla="*/ 0 w 210"/>
                    <a:gd name="T85" fmla="*/ 0 h 84"/>
                    <a:gd name="T86" fmla="*/ 0 w 210"/>
                    <a:gd name="T87" fmla="*/ 0 h 84"/>
                    <a:gd name="T88" fmla="*/ 0 w 210"/>
                    <a:gd name="T89" fmla="*/ 0 h 84"/>
                    <a:gd name="T90" fmla="*/ 0 w 210"/>
                    <a:gd name="T91" fmla="*/ 0 h 84"/>
                    <a:gd name="T92" fmla="*/ 0 w 210"/>
                    <a:gd name="T93" fmla="*/ 0 h 84"/>
                    <a:gd name="T94" fmla="*/ 0 w 210"/>
                    <a:gd name="T95" fmla="*/ 0 h 84"/>
                    <a:gd name="T96" fmla="*/ 0 w 210"/>
                    <a:gd name="T97" fmla="*/ 0 h 84"/>
                    <a:gd name="T98" fmla="*/ 0 w 210"/>
                    <a:gd name="T99" fmla="*/ 0 h 84"/>
                    <a:gd name="T100" fmla="*/ 0 w 210"/>
                    <a:gd name="T101" fmla="*/ 0 h 84"/>
                    <a:gd name="T102" fmla="*/ 0 w 210"/>
                    <a:gd name="T103" fmla="*/ 0 h 84"/>
                    <a:gd name="T104" fmla="*/ 0 w 210"/>
                    <a:gd name="T105" fmla="*/ 0 h 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0"/>
                    <a:gd name="T160" fmla="*/ 0 h 84"/>
                    <a:gd name="T161" fmla="*/ 210 w 210"/>
                    <a:gd name="T162" fmla="*/ 84 h 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0" h="84">
                      <a:moveTo>
                        <a:pt x="17" y="36"/>
                      </a:moveTo>
                      <a:lnTo>
                        <a:pt x="28" y="47"/>
                      </a:lnTo>
                      <a:lnTo>
                        <a:pt x="41" y="56"/>
                      </a:lnTo>
                      <a:lnTo>
                        <a:pt x="53" y="65"/>
                      </a:lnTo>
                      <a:lnTo>
                        <a:pt x="67" y="71"/>
                      </a:lnTo>
                      <a:lnTo>
                        <a:pt x="81" y="77"/>
                      </a:lnTo>
                      <a:lnTo>
                        <a:pt x="96" y="80"/>
                      </a:lnTo>
                      <a:lnTo>
                        <a:pt x="112" y="83"/>
                      </a:lnTo>
                      <a:lnTo>
                        <a:pt x="127" y="84"/>
                      </a:lnTo>
                      <a:lnTo>
                        <a:pt x="134" y="84"/>
                      </a:lnTo>
                      <a:lnTo>
                        <a:pt x="142" y="83"/>
                      </a:ln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9"/>
                      </a:lnTo>
                      <a:lnTo>
                        <a:pt x="170" y="78"/>
                      </a:lnTo>
                      <a:lnTo>
                        <a:pt x="176" y="75"/>
                      </a:lnTo>
                      <a:lnTo>
                        <a:pt x="183" y="73"/>
                      </a:lnTo>
                      <a:lnTo>
                        <a:pt x="187" y="69"/>
                      </a:lnTo>
                      <a:lnTo>
                        <a:pt x="190" y="67"/>
                      </a:lnTo>
                      <a:lnTo>
                        <a:pt x="194" y="63"/>
                      </a:lnTo>
                      <a:lnTo>
                        <a:pt x="197" y="61"/>
                      </a:lnTo>
                      <a:lnTo>
                        <a:pt x="200" y="57"/>
                      </a:lnTo>
                      <a:lnTo>
                        <a:pt x="204" y="54"/>
                      </a:lnTo>
                      <a:lnTo>
                        <a:pt x="207" y="50"/>
                      </a:lnTo>
                      <a:lnTo>
                        <a:pt x="210" y="45"/>
                      </a:lnTo>
                      <a:lnTo>
                        <a:pt x="201" y="51"/>
                      </a:lnTo>
                      <a:lnTo>
                        <a:pt x="191" y="57"/>
                      </a:lnTo>
                      <a:lnTo>
                        <a:pt x="181" y="62"/>
                      </a:lnTo>
                      <a:lnTo>
                        <a:pt x="171" y="66"/>
                      </a:lnTo>
                      <a:lnTo>
                        <a:pt x="160" y="69"/>
                      </a:lnTo>
                      <a:lnTo>
                        <a:pt x="149" y="71"/>
                      </a:lnTo>
                      <a:lnTo>
                        <a:pt x="138" y="73"/>
                      </a:lnTo>
                      <a:lnTo>
                        <a:pt x="127" y="73"/>
                      </a:lnTo>
                      <a:lnTo>
                        <a:pt x="118" y="73"/>
                      </a:lnTo>
                      <a:lnTo>
                        <a:pt x="108" y="72"/>
                      </a:lnTo>
                      <a:lnTo>
                        <a:pt x="99" y="71"/>
                      </a:lnTo>
                      <a:lnTo>
                        <a:pt x="89" y="68"/>
                      </a:lnTo>
                      <a:lnTo>
                        <a:pt x="80" y="65"/>
                      </a:lnTo>
                      <a:lnTo>
                        <a:pt x="71" y="62"/>
                      </a:lnTo>
                      <a:lnTo>
                        <a:pt x="63" y="57"/>
                      </a:lnTo>
                      <a:lnTo>
                        <a:pt x="55" y="54"/>
                      </a:lnTo>
                      <a:lnTo>
                        <a:pt x="39" y="43"/>
                      </a:lnTo>
                      <a:lnTo>
                        <a:pt x="25" y="30"/>
                      </a:lnTo>
                      <a:lnTo>
                        <a:pt x="12" y="17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5" y="14"/>
                      </a:lnTo>
                      <a:lnTo>
                        <a:pt x="7" y="19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F1A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6" name="Freeform 11"/>
                <p:cNvSpPr>
                  <a:spLocks/>
                </p:cNvSpPr>
                <p:nvPr/>
              </p:nvSpPr>
              <p:spPr bwMode="auto">
                <a:xfrm>
                  <a:off x="1135" y="2677"/>
                  <a:ext cx="45" cy="15"/>
                </a:xfrm>
                <a:custGeom>
                  <a:avLst/>
                  <a:gdLst>
                    <a:gd name="T0" fmla="*/ 0 w 224"/>
                    <a:gd name="T1" fmla="*/ 0 h 95"/>
                    <a:gd name="T2" fmla="*/ 0 w 224"/>
                    <a:gd name="T3" fmla="*/ 0 h 95"/>
                    <a:gd name="T4" fmla="*/ 0 w 224"/>
                    <a:gd name="T5" fmla="*/ 0 h 95"/>
                    <a:gd name="T6" fmla="*/ 0 w 224"/>
                    <a:gd name="T7" fmla="*/ 0 h 95"/>
                    <a:gd name="T8" fmla="*/ 0 w 224"/>
                    <a:gd name="T9" fmla="*/ 0 h 95"/>
                    <a:gd name="T10" fmla="*/ 0 w 224"/>
                    <a:gd name="T11" fmla="*/ 0 h 95"/>
                    <a:gd name="T12" fmla="*/ 0 w 224"/>
                    <a:gd name="T13" fmla="*/ 0 h 95"/>
                    <a:gd name="T14" fmla="*/ 0 w 224"/>
                    <a:gd name="T15" fmla="*/ 0 h 95"/>
                    <a:gd name="T16" fmla="*/ 0 w 224"/>
                    <a:gd name="T17" fmla="*/ 0 h 95"/>
                    <a:gd name="T18" fmla="*/ 0 w 224"/>
                    <a:gd name="T19" fmla="*/ 0 h 95"/>
                    <a:gd name="T20" fmla="*/ 0 w 224"/>
                    <a:gd name="T21" fmla="*/ 0 h 95"/>
                    <a:gd name="T22" fmla="*/ 0 w 224"/>
                    <a:gd name="T23" fmla="*/ 0 h 95"/>
                    <a:gd name="T24" fmla="*/ 0 w 224"/>
                    <a:gd name="T25" fmla="*/ 0 h 95"/>
                    <a:gd name="T26" fmla="*/ 0 w 224"/>
                    <a:gd name="T27" fmla="*/ 0 h 95"/>
                    <a:gd name="T28" fmla="*/ 0 w 224"/>
                    <a:gd name="T29" fmla="*/ 0 h 95"/>
                    <a:gd name="T30" fmla="*/ 0 w 224"/>
                    <a:gd name="T31" fmla="*/ 0 h 95"/>
                    <a:gd name="T32" fmla="*/ 0 w 224"/>
                    <a:gd name="T33" fmla="*/ 0 h 95"/>
                    <a:gd name="T34" fmla="*/ 0 w 224"/>
                    <a:gd name="T35" fmla="*/ 0 h 95"/>
                    <a:gd name="T36" fmla="*/ 0 w 224"/>
                    <a:gd name="T37" fmla="*/ 0 h 95"/>
                    <a:gd name="T38" fmla="*/ 0 w 224"/>
                    <a:gd name="T39" fmla="*/ 0 h 95"/>
                    <a:gd name="T40" fmla="*/ 0 w 224"/>
                    <a:gd name="T41" fmla="*/ 0 h 95"/>
                    <a:gd name="T42" fmla="*/ 0 w 224"/>
                    <a:gd name="T43" fmla="*/ 0 h 95"/>
                    <a:gd name="T44" fmla="*/ 0 w 224"/>
                    <a:gd name="T45" fmla="*/ 0 h 95"/>
                    <a:gd name="T46" fmla="*/ 0 w 224"/>
                    <a:gd name="T47" fmla="*/ 0 h 95"/>
                    <a:gd name="T48" fmla="*/ 0 w 224"/>
                    <a:gd name="T49" fmla="*/ 0 h 95"/>
                    <a:gd name="T50" fmla="*/ 0 w 224"/>
                    <a:gd name="T51" fmla="*/ 0 h 95"/>
                    <a:gd name="T52" fmla="*/ 0 w 224"/>
                    <a:gd name="T53" fmla="*/ 0 h 95"/>
                    <a:gd name="T54" fmla="*/ 0 w 224"/>
                    <a:gd name="T55" fmla="*/ 0 h 95"/>
                    <a:gd name="T56" fmla="*/ 0 w 224"/>
                    <a:gd name="T57" fmla="*/ 0 h 95"/>
                    <a:gd name="T58" fmla="*/ 0 w 224"/>
                    <a:gd name="T59" fmla="*/ 0 h 95"/>
                    <a:gd name="T60" fmla="*/ 0 w 224"/>
                    <a:gd name="T61" fmla="*/ 0 h 95"/>
                    <a:gd name="T62" fmla="*/ 0 w 224"/>
                    <a:gd name="T63" fmla="*/ 0 h 95"/>
                    <a:gd name="T64" fmla="*/ 0 w 224"/>
                    <a:gd name="T65" fmla="*/ 0 h 95"/>
                    <a:gd name="T66" fmla="*/ 0 w 224"/>
                    <a:gd name="T67" fmla="*/ 0 h 95"/>
                    <a:gd name="T68" fmla="*/ 0 w 224"/>
                    <a:gd name="T69" fmla="*/ 0 h 95"/>
                    <a:gd name="T70" fmla="*/ 0 w 224"/>
                    <a:gd name="T71" fmla="*/ 0 h 95"/>
                    <a:gd name="T72" fmla="*/ 0 w 224"/>
                    <a:gd name="T73" fmla="*/ 0 h 95"/>
                    <a:gd name="T74" fmla="*/ 0 w 224"/>
                    <a:gd name="T75" fmla="*/ 0 h 95"/>
                    <a:gd name="T76" fmla="*/ 0 w 224"/>
                    <a:gd name="T77" fmla="*/ 0 h 95"/>
                    <a:gd name="T78" fmla="*/ 0 w 224"/>
                    <a:gd name="T79" fmla="*/ 0 h 95"/>
                    <a:gd name="T80" fmla="*/ 0 w 224"/>
                    <a:gd name="T81" fmla="*/ 0 h 95"/>
                    <a:gd name="T82" fmla="*/ 0 w 224"/>
                    <a:gd name="T83" fmla="*/ 0 h 95"/>
                    <a:gd name="T84" fmla="*/ 0 w 224"/>
                    <a:gd name="T85" fmla="*/ 0 h 95"/>
                    <a:gd name="T86" fmla="*/ 0 w 224"/>
                    <a:gd name="T87" fmla="*/ 0 h 95"/>
                    <a:gd name="T88" fmla="*/ 0 w 224"/>
                    <a:gd name="T89" fmla="*/ 0 h 95"/>
                    <a:gd name="T90" fmla="*/ 0 w 224"/>
                    <a:gd name="T91" fmla="*/ 0 h 95"/>
                    <a:gd name="T92" fmla="*/ 0 w 224"/>
                    <a:gd name="T93" fmla="*/ 0 h 95"/>
                    <a:gd name="T94" fmla="*/ 0 w 224"/>
                    <a:gd name="T95" fmla="*/ 0 h 95"/>
                    <a:gd name="T96" fmla="*/ 0 w 224"/>
                    <a:gd name="T97" fmla="*/ 0 h 95"/>
                    <a:gd name="T98" fmla="*/ 0 w 224"/>
                    <a:gd name="T99" fmla="*/ 0 h 95"/>
                    <a:gd name="T100" fmla="*/ 0 w 224"/>
                    <a:gd name="T101" fmla="*/ 0 h 95"/>
                    <a:gd name="T102" fmla="*/ 0 w 224"/>
                    <a:gd name="T103" fmla="*/ 0 h 95"/>
                    <a:gd name="T104" fmla="*/ 0 w 224"/>
                    <a:gd name="T105" fmla="*/ 0 h 95"/>
                    <a:gd name="T106" fmla="*/ 0 w 224"/>
                    <a:gd name="T107" fmla="*/ 0 h 95"/>
                    <a:gd name="T108" fmla="*/ 0 w 224"/>
                    <a:gd name="T109" fmla="*/ 0 h 95"/>
                    <a:gd name="T110" fmla="*/ 0 w 224"/>
                    <a:gd name="T111" fmla="*/ 0 h 95"/>
                    <a:gd name="T112" fmla="*/ 0 w 224"/>
                    <a:gd name="T113" fmla="*/ 0 h 9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24"/>
                    <a:gd name="T172" fmla="*/ 0 h 95"/>
                    <a:gd name="T173" fmla="*/ 224 w 224"/>
                    <a:gd name="T174" fmla="*/ 95 h 9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24" h="95">
                      <a:moveTo>
                        <a:pt x="12" y="35"/>
                      </a:moveTo>
                      <a:lnTo>
                        <a:pt x="24" y="48"/>
                      </a:lnTo>
                      <a:lnTo>
                        <a:pt x="37" y="60"/>
                      </a:lnTo>
                      <a:lnTo>
                        <a:pt x="50" y="71"/>
                      </a:lnTo>
                      <a:lnTo>
                        <a:pt x="65" y="79"/>
                      </a:lnTo>
                      <a:lnTo>
                        <a:pt x="81" y="86"/>
                      </a:lnTo>
                      <a:lnTo>
                        <a:pt x="97" y="91"/>
                      </a:lnTo>
                      <a:lnTo>
                        <a:pt x="115" y="95"/>
                      </a:lnTo>
                      <a:lnTo>
                        <a:pt x="132" y="95"/>
                      </a:lnTo>
                      <a:lnTo>
                        <a:pt x="142" y="95"/>
                      </a:lnTo>
                      <a:lnTo>
                        <a:pt x="151" y="94"/>
                      </a:lnTo>
                      <a:lnTo>
                        <a:pt x="160" y="92"/>
                      </a:lnTo>
                      <a:lnTo>
                        <a:pt x="169" y="90"/>
                      </a:lnTo>
                      <a:lnTo>
                        <a:pt x="178" y="88"/>
                      </a:lnTo>
                      <a:lnTo>
                        <a:pt x="187" y="84"/>
                      </a:lnTo>
                      <a:lnTo>
                        <a:pt x="195" y="80"/>
                      </a:lnTo>
                      <a:lnTo>
                        <a:pt x="203" y="77"/>
                      </a:lnTo>
                      <a:lnTo>
                        <a:pt x="206" y="73"/>
                      </a:lnTo>
                      <a:lnTo>
                        <a:pt x="209" y="70"/>
                      </a:lnTo>
                      <a:lnTo>
                        <a:pt x="212" y="67"/>
                      </a:lnTo>
                      <a:lnTo>
                        <a:pt x="214" y="64"/>
                      </a:lnTo>
                      <a:lnTo>
                        <a:pt x="217" y="60"/>
                      </a:lnTo>
                      <a:lnTo>
                        <a:pt x="219" y="56"/>
                      </a:lnTo>
                      <a:lnTo>
                        <a:pt x="222" y="53"/>
                      </a:lnTo>
                      <a:lnTo>
                        <a:pt x="224" y="49"/>
                      </a:lnTo>
                      <a:lnTo>
                        <a:pt x="214" y="56"/>
                      </a:lnTo>
                      <a:lnTo>
                        <a:pt x="204" y="64"/>
                      </a:lnTo>
                      <a:lnTo>
                        <a:pt x="193" y="70"/>
                      </a:lnTo>
                      <a:lnTo>
                        <a:pt x="181" y="76"/>
                      </a:lnTo>
                      <a:lnTo>
                        <a:pt x="170" y="79"/>
                      </a:lnTo>
                      <a:lnTo>
                        <a:pt x="157" y="82"/>
                      </a:lnTo>
                      <a:lnTo>
                        <a:pt x="145" y="84"/>
                      </a:lnTo>
                      <a:lnTo>
                        <a:pt x="132" y="84"/>
                      </a:lnTo>
                      <a:lnTo>
                        <a:pt x="122" y="84"/>
                      </a:lnTo>
                      <a:lnTo>
                        <a:pt x="112" y="83"/>
                      </a:lnTo>
                      <a:lnTo>
                        <a:pt x="101" y="82"/>
                      </a:lnTo>
                      <a:lnTo>
                        <a:pt x="92" y="78"/>
                      </a:lnTo>
                      <a:lnTo>
                        <a:pt x="82" y="76"/>
                      </a:lnTo>
                      <a:lnTo>
                        <a:pt x="73" y="71"/>
                      </a:lnTo>
                      <a:lnTo>
                        <a:pt x="64" y="67"/>
                      </a:lnTo>
                      <a:lnTo>
                        <a:pt x="56" y="61"/>
                      </a:lnTo>
                      <a:lnTo>
                        <a:pt x="47" y="55"/>
                      </a:lnTo>
                      <a:lnTo>
                        <a:pt x="40" y="49"/>
                      </a:lnTo>
                      <a:lnTo>
                        <a:pt x="32" y="42"/>
                      </a:lnTo>
                      <a:lnTo>
                        <a:pt x="25" y="35"/>
                      </a:lnTo>
                      <a:lnTo>
                        <a:pt x="18" y="28"/>
                      </a:lnTo>
                      <a:lnTo>
                        <a:pt x="12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5" y="18"/>
                      </a:lnTo>
                      <a:lnTo>
                        <a:pt x="7" y="23"/>
                      </a:lnTo>
                      <a:lnTo>
                        <a:pt x="8" y="26"/>
                      </a:lnTo>
                      <a:lnTo>
                        <a:pt x="10" y="30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F2A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7" name="Freeform 12"/>
                <p:cNvSpPr>
                  <a:spLocks/>
                </p:cNvSpPr>
                <p:nvPr/>
              </p:nvSpPr>
              <p:spPr bwMode="auto">
                <a:xfrm>
                  <a:off x="1135" y="2674"/>
                  <a:ext cx="47" cy="18"/>
                </a:xfrm>
                <a:custGeom>
                  <a:avLst/>
                  <a:gdLst>
                    <a:gd name="T0" fmla="*/ 0 w 235"/>
                    <a:gd name="T1" fmla="*/ 0 h 106"/>
                    <a:gd name="T2" fmla="*/ 0 w 235"/>
                    <a:gd name="T3" fmla="*/ 0 h 106"/>
                    <a:gd name="T4" fmla="*/ 0 w 235"/>
                    <a:gd name="T5" fmla="*/ 0 h 106"/>
                    <a:gd name="T6" fmla="*/ 0 w 235"/>
                    <a:gd name="T7" fmla="*/ 0 h 106"/>
                    <a:gd name="T8" fmla="*/ 0 w 235"/>
                    <a:gd name="T9" fmla="*/ 0 h 106"/>
                    <a:gd name="T10" fmla="*/ 0 w 235"/>
                    <a:gd name="T11" fmla="*/ 0 h 106"/>
                    <a:gd name="T12" fmla="*/ 0 w 235"/>
                    <a:gd name="T13" fmla="*/ 0 h 106"/>
                    <a:gd name="T14" fmla="*/ 0 w 235"/>
                    <a:gd name="T15" fmla="*/ 0 h 106"/>
                    <a:gd name="T16" fmla="*/ 0 w 235"/>
                    <a:gd name="T17" fmla="*/ 0 h 106"/>
                    <a:gd name="T18" fmla="*/ 0 w 235"/>
                    <a:gd name="T19" fmla="*/ 0 h 106"/>
                    <a:gd name="T20" fmla="*/ 0 w 235"/>
                    <a:gd name="T21" fmla="*/ 0 h 106"/>
                    <a:gd name="T22" fmla="*/ 0 w 235"/>
                    <a:gd name="T23" fmla="*/ 0 h 106"/>
                    <a:gd name="T24" fmla="*/ 0 w 235"/>
                    <a:gd name="T25" fmla="*/ 0 h 106"/>
                    <a:gd name="T26" fmla="*/ 0 w 235"/>
                    <a:gd name="T27" fmla="*/ 0 h 106"/>
                    <a:gd name="T28" fmla="*/ 0 w 235"/>
                    <a:gd name="T29" fmla="*/ 0 h 106"/>
                    <a:gd name="T30" fmla="*/ 0 w 235"/>
                    <a:gd name="T31" fmla="*/ 0 h 106"/>
                    <a:gd name="T32" fmla="*/ 0 w 235"/>
                    <a:gd name="T33" fmla="*/ 0 h 106"/>
                    <a:gd name="T34" fmla="*/ 0 w 235"/>
                    <a:gd name="T35" fmla="*/ 0 h 106"/>
                    <a:gd name="T36" fmla="*/ 0 w 235"/>
                    <a:gd name="T37" fmla="*/ 0 h 106"/>
                    <a:gd name="T38" fmla="*/ 0 w 235"/>
                    <a:gd name="T39" fmla="*/ 0 h 106"/>
                    <a:gd name="T40" fmla="*/ 0 w 235"/>
                    <a:gd name="T41" fmla="*/ 0 h 106"/>
                    <a:gd name="T42" fmla="*/ 0 w 235"/>
                    <a:gd name="T43" fmla="*/ 0 h 106"/>
                    <a:gd name="T44" fmla="*/ 0 w 235"/>
                    <a:gd name="T45" fmla="*/ 0 h 106"/>
                    <a:gd name="T46" fmla="*/ 0 w 235"/>
                    <a:gd name="T47" fmla="*/ 0 h 106"/>
                    <a:gd name="T48" fmla="*/ 0 w 235"/>
                    <a:gd name="T49" fmla="*/ 0 h 106"/>
                    <a:gd name="T50" fmla="*/ 0 w 235"/>
                    <a:gd name="T51" fmla="*/ 0 h 106"/>
                    <a:gd name="T52" fmla="*/ 0 w 235"/>
                    <a:gd name="T53" fmla="*/ 0 h 106"/>
                    <a:gd name="T54" fmla="*/ 0 w 235"/>
                    <a:gd name="T55" fmla="*/ 0 h 106"/>
                    <a:gd name="T56" fmla="*/ 0 w 235"/>
                    <a:gd name="T57" fmla="*/ 0 h 106"/>
                    <a:gd name="T58" fmla="*/ 0 w 235"/>
                    <a:gd name="T59" fmla="*/ 0 h 106"/>
                    <a:gd name="T60" fmla="*/ 0 w 235"/>
                    <a:gd name="T61" fmla="*/ 0 h 106"/>
                    <a:gd name="T62" fmla="*/ 0 w 235"/>
                    <a:gd name="T63" fmla="*/ 0 h 106"/>
                    <a:gd name="T64" fmla="*/ 0 w 235"/>
                    <a:gd name="T65" fmla="*/ 0 h 106"/>
                    <a:gd name="T66" fmla="*/ 0 w 235"/>
                    <a:gd name="T67" fmla="*/ 0 h 10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5"/>
                    <a:gd name="T103" fmla="*/ 0 h 106"/>
                    <a:gd name="T104" fmla="*/ 235 w 235"/>
                    <a:gd name="T105" fmla="*/ 106 h 10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5" h="106">
                      <a:moveTo>
                        <a:pt x="8" y="33"/>
                      </a:moveTo>
                      <a:lnTo>
                        <a:pt x="20" y="50"/>
                      </a:lnTo>
                      <a:lnTo>
                        <a:pt x="33" y="63"/>
                      </a:lnTo>
                      <a:lnTo>
                        <a:pt x="47" y="76"/>
                      </a:lnTo>
                      <a:lnTo>
                        <a:pt x="63" y="87"/>
                      </a:lnTo>
                      <a:lnTo>
                        <a:pt x="71" y="90"/>
                      </a:lnTo>
                      <a:lnTo>
                        <a:pt x="79" y="95"/>
                      </a:lnTo>
                      <a:lnTo>
                        <a:pt x="88" y="98"/>
                      </a:lnTo>
                      <a:lnTo>
                        <a:pt x="97" y="101"/>
                      </a:lnTo>
                      <a:lnTo>
                        <a:pt x="107" y="104"/>
                      </a:lnTo>
                      <a:lnTo>
                        <a:pt x="116" y="105"/>
                      </a:lnTo>
                      <a:lnTo>
                        <a:pt x="126" y="106"/>
                      </a:lnTo>
                      <a:lnTo>
                        <a:pt x="135" y="106"/>
                      </a:lnTo>
                      <a:lnTo>
                        <a:pt x="146" y="106"/>
                      </a:lnTo>
                      <a:lnTo>
                        <a:pt x="157" y="104"/>
                      </a:lnTo>
                      <a:lnTo>
                        <a:pt x="168" y="102"/>
                      </a:lnTo>
                      <a:lnTo>
                        <a:pt x="179" y="99"/>
                      </a:lnTo>
                      <a:lnTo>
                        <a:pt x="189" y="95"/>
                      </a:lnTo>
                      <a:lnTo>
                        <a:pt x="199" y="90"/>
                      </a:lnTo>
                      <a:lnTo>
                        <a:pt x="209" y="84"/>
                      </a:lnTo>
                      <a:lnTo>
                        <a:pt x="218" y="78"/>
                      </a:lnTo>
                      <a:lnTo>
                        <a:pt x="220" y="76"/>
                      </a:lnTo>
                      <a:lnTo>
                        <a:pt x="222" y="72"/>
                      </a:lnTo>
                      <a:lnTo>
                        <a:pt x="224" y="70"/>
                      </a:lnTo>
                      <a:lnTo>
                        <a:pt x="226" y="66"/>
                      </a:lnTo>
                      <a:lnTo>
                        <a:pt x="228" y="63"/>
                      </a:lnTo>
                      <a:lnTo>
                        <a:pt x="231" y="59"/>
                      </a:lnTo>
                      <a:lnTo>
                        <a:pt x="233" y="57"/>
                      </a:lnTo>
                      <a:lnTo>
                        <a:pt x="235" y="53"/>
                      </a:lnTo>
                      <a:lnTo>
                        <a:pt x="235" y="52"/>
                      </a:lnTo>
                      <a:lnTo>
                        <a:pt x="235" y="51"/>
                      </a:lnTo>
                      <a:lnTo>
                        <a:pt x="224" y="62"/>
                      </a:lnTo>
                      <a:lnTo>
                        <a:pt x="213" y="70"/>
                      </a:lnTo>
                      <a:lnTo>
                        <a:pt x="201" y="77"/>
                      </a:lnTo>
                      <a:lnTo>
                        <a:pt x="189" y="83"/>
                      </a:lnTo>
                      <a:lnTo>
                        <a:pt x="176" y="88"/>
                      </a:lnTo>
                      <a:lnTo>
                        <a:pt x="163" y="92"/>
                      </a:lnTo>
                      <a:lnTo>
                        <a:pt x="149" y="94"/>
                      </a:lnTo>
                      <a:lnTo>
                        <a:pt x="135" y="95"/>
                      </a:lnTo>
                      <a:lnTo>
                        <a:pt x="124" y="95"/>
                      </a:lnTo>
                      <a:lnTo>
                        <a:pt x="114" y="94"/>
                      </a:lnTo>
                      <a:lnTo>
                        <a:pt x="103" y="92"/>
                      </a:lnTo>
                      <a:lnTo>
                        <a:pt x="93" y="88"/>
                      </a:lnTo>
                      <a:lnTo>
                        <a:pt x="83" y="84"/>
                      </a:lnTo>
                      <a:lnTo>
                        <a:pt x="73" y="80"/>
                      </a:lnTo>
                      <a:lnTo>
                        <a:pt x="64" y="75"/>
                      </a:lnTo>
                      <a:lnTo>
                        <a:pt x="55" y="69"/>
                      </a:lnTo>
                      <a:lnTo>
                        <a:pt x="47" y="63"/>
                      </a:lnTo>
                      <a:lnTo>
                        <a:pt x="39" y="56"/>
                      </a:lnTo>
                      <a:lnTo>
                        <a:pt x="31" y="47"/>
                      </a:lnTo>
                      <a:lnTo>
                        <a:pt x="24" y="39"/>
                      </a:lnTo>
                      <a:lnTo>
                        <a:pt x="17" y="30"/>
                      </a:lnTo>
                      <a:lnTo>
                        <a:pt x="11" y="21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2" y="14"/>
                      </a:lnTo>
                      <a:lnTo>
                        <a:pt x="3" y="17"/>
                      </a:lnTo>
                      <a:lnTo>
                        <a:pt x="4" y="21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F2B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8" name="Freeform 13"/>
                <p:cNvSpPr>
                  <a:spLocks/>
                </p:cNvSpPr>
                <p:nvPr/>
              </p:nvSpPr>
              <p:spPr bwMode="auto">
                <a:xfrm>
                  <a:off x="1134" y="2672"/>
                  <a:ext cx="49" cy="19"/>
                </a:xfrm>
                <a:custGeom>
                  <a:avLst/>
                  <a:gdLst>
                    <a:gd name="T0" fmla="*/ 0 w 242"/>
                    <a:gd name="T1" fmla="*/ 0 h 114"/>
                    <a:gd name="T2" fmla="*/ 0 w 242"/>
                    <a:gd name="T3" fmla="*/ 0 h 114"/>
                    <a:gd name="T4" fmla="*/ 0 w 242"/>
                    <a:gd name="T5" fmla="*/ 0 h 114"/>
                    <a:gd name="T6" fmla="*/ 0 w 242"/>
                    <a:gd name="T7" fmla="*/ 0 h 114"/>
                    <a:gd name="T8" fmla="*/ 0 w 242"/>
                    <a:gd name="T9" fmla="*/ 0 h 114"/>
                    <a:gd name="T10" fmla="*/ 0 w 242"/>
                    <a:gd name="T11" fmla="*/ 0 h 114"/>
                    <a:gd name="T12" fmla="*/ 0 w 242"/>
                    <a:gd name="T13" fmla="*/ 0 h 114"/>
                    <a:gd name="T14" fmla="*/ 0 w 242"/>
                    <a:gd name="T15" fmla="*/ 0 h 114"/>
                    <a:gd name="T16" fmla="*/ 0 w 242"/>
                    <a:gd name="T17" fmla="*/ 0 h 114"/>
                    <a:gd name="T18" fmla="*/ 0 w 242"/>
                    <a:gd name="T19" fmla="*/ 0 h 114"/>
                    <a:gd name="T20" fmla="*/ 0 w 242"/>
                    <a:gd name="T21" fmla="*/ 0 h 114"/>
                    <a:gd name="T22" fmla="*/ 0 w 242"/>
                    <a:gd name="T23" fmla="*/ 0 h 114"/>
                    <a:gd name="T24" fmla="*/ 0 w 242"/>
                    <a:gd name="T25" fmla="*/ 0 h 114"/>
                    <a:gd name="T26" fmla="*/ 0 w 242"/>
                    <a:gd name="T27" fmla="*/ 0 h 114"/>
                    <a:gd name="T28" fmla="*/ 0 w 242"/>
                    <a:gd name="T29" fmla="*/ 0 h 114"/>
                    <a:gd name="T30" fmla="*/ 0 w 242"/>
                    <a:gd name="T31" fmla="*/ 0 h 114"/>
                    <a:gd name="T32" fmla="*/ 0 w 242"/>
                    <a:gd name="T33" fmla="*/ 0 h 114"/>
                    <a:gd name="T34" fmla="*/ 0 w 242"/>
                    <a:gd name="T35" fmla="*/ 0 h 114"/>
                    <a:gd name="T36" fmla="*/ 0 w 242"/>
                    <a:gd name="T37" fmla="*/ 0 h 114"/>
                    <a:gd name="T38" fmla="*/ 0 w 242"/>
                    <a:gd name="T39" fmla="*/ 0 h 114"/>
                    <a:gd name="T40" fmla="*/ 0 w 242"/>
                    <a:gd name="T41" fmla="*/ 0 h 114"/>
                    <a:gd name="T42" fmla="*/ 0 w 242"/>
                    <a:gd name="T43" fmla="*/ 0 h 114"/>
                    <a:gd name="T44" fmla="*/ 0 w 242"/>
                    <a:gd name="T45" fmla="*/ 0 h 114"/>
                    <a:gd name="T46" fmla="*/ 0 w 242"/>
                    <a:gd name="T47" fmla="*/ 0 h 114"/>
                    <a:gd name="T48" fmla="*/ 0 w 242"/>
                    <a:gd name="T49" fmla="*/ 0 h 114"/>
                    <a:gd name="T50" fmla="*/ 0 w 242"/>
                    <a:gd name="T51" fmla="*/ 0 h 114"/>
                    <a:gd name="T52" fmla="*/ 0 w 242"/>
                    <a:gd name="T53" fmla="*/ 0 h 114"/>
                    <a:gd name="T54" fmla="*/ 0 w 242"/>
                    <a:gd name="T55" fmla="*/ 0 h 114"/>
                    <a:gd name="T56" fmla="*/ 0 w 242"/>
                    <a:gd name="T57" fmla="*/ 0 h 114"/>
                    <a:gd name="T58" fmla="*/ 0 w 242"/>
                    <a:gd name="T59" fmla="*/ 0 h 114"/>
                    <a:gd name="T60" fmla="*/ 0 w 242"/>
                    <a:gd name="T61" fmla="*/ 0 h 114"/>
                    <a:gd name="T62" fmla="*/ 0 w 242"/>
                    <a:gd name="T63" fmla="*/ 0 h 114"/>
                    <a:gd name="T64" fmla="*/ 0 w 242"/>
                    <a:gd name="T65" fmla="*/ 0 h 114"/>
                    <a:gd name="T66" fmla="*/ 0 w 242"/>
                    <a:gd name="T67" fmla="*/ 0 h 114"/>
                    <a:gd name="T68" fmla="*/ 0 w 242"/>
                    <a:gd name="T69" fmla="*/ 0 h 114"/>
                    <a:gd name="T70" fmla="*/ 0 w 242"/>
                    <a:gd name="T71" fmla="*/ 0 h 11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42"/>
                    <a:gd name="T109" fmla="*/ 0 h 114"/>
                    <a:gd name="T110" fmla="*/ 242 w 242"/>
                    <a:gd name="T111" fmla="*/ 114 h 11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42" h="114">
                      <a:moveTo>
                        <a:pt x="4" y="30"/>
                      </a:moveTo>
                      <a:lnTo>
                        <a:pt x="10" y="40"/>
                      </a:lnTo>
                      <a:lnTo>
                        <a:pt x="16" y="49"/>
                      </a:lnTo>
                      <a:lnTo>
                        <a:pt x="22" y="58"/>
                      </a:lnTo>
                      <a:lnTo>
                        <a:pt x="29" y="65"/>
                      </a:lnTo>
                      <a:lnTo>
                        <a:pt x="36" y="72"/>
                      </a:lnTo>
                      <a:lnTo>
                        <a:pt x="44" y="79"/>
                      </a:lnTo>
                      <a:lnTo>
                        <a:pt x="51" y="85"/>
                      </a:lnTo>
                      <a:lnTo>
                        <a:pt x="60" y="91"/>
                      </a:lnTo>
                      <a:lnTo>
                        <a:pt x="68" y="97"/>
                      </a:lnTo>
                      <a:lnTo>
                        <a:pt x="77" y="101"/>
                      </a:lnTo>
                      <a:lnTo>
                        <a:pt x="86" y="106"/>
                      </a:lnTo>
                      <a:lnTo>
                        <a:pt x="96" y="108"/>
                      </a:lnTo>
                      <a:lnTo>
                        <a:pt x="105" y="112"/>
                      </a:lnTo>
                      <a:lnTo>
                        <a:pt x="116" y="113"/>
                      </a:lnTo>
                      <a:lnTo>
                        <a:pt x="126" y="114"/>
                      </a:lnTo>
                      <a:lnTo>
                        <a:pt x="136" y="114"/>
                      </a:lnTo>
                      <a:lnTo>
                        <a:pt x="149" y="114"/>
                      </a:lnTo>
                      <a:lnTo>
                        <a:pt x="161" y="112"/>
                      </a:lnTo>
                      <a:lnTo>
                        <a:pt x="174" y="109"/>
                      </a:lnTo>
                      <a:lnTo>
                        <a:pt x="185" y="106"/>
                      </a:lnTo>
                      <a:lnTo>
                        <a:pt x="197" y="100"/>
                      </a:lnTo>
                      <a:lnTo>
                        <a:pt x="208" y="94"/>
                      </a:lnTo>
                      <a:lnTo>
                        <a:pt x="218" y="86"/>
                      </a:lnTo>
                      <a:lnTo>
                        <a:pt x="228" y="79"/>
                      </a:lnTo>
                      <a:lnTo>
                        <a:pt x="229" y="78"/>
                      </a:lnTo>
                      <a:lnTo>
                        <a:pt x="230" y="76"/>
                      </a:lnTo>
                      <a:lnTo>
                        <a:pt x="232" y="74"/>
                      </a:lnTo>
                      <a:lnTo>
                        <a:pt x="232" y="73"/>
                      </a:lnTo>
                      <a:lnTo>
                        <a:pt x="233" y="72"/>
                      </a:lnTo>
                      <a:lnTo>
                        <a:pt x="234" y="70"/>
                      </a:lnTo>
                      <a:lnTo>
                        <a:pt x="235" y="68"/>
                      </a:lnTo>
                      <a:lnTo>
                        <a:pt x="236" y="67"/>
                      </a:lnTo>
                      <a:lnTo>
                        <a:pt x="237" y="65"/>
                      </a:lnTo>
                      <a:lnTo>
                        <a:pt x="237" y="64"/>
                      </a:lnTo>
                      <a:lnTo>
                        <a:pt x="238" y="61"/>
                      </a:lnTo>
                      <a:lnTo>
                        <a:pt x="239" y="59"/>
                      </a:lnTo>
                      <a:lnTo>
                        <a:pt x="240" y="58"/>
                      </a:lnTo>
                      <a:lnTo>
                        <a:pt x="241" y="55"/>
                      </a:lnTo>
                      <a:lnTo>
                        <a:pt x="241" y="54"/>
                      </a:lnTo>
                      <a:lnTo>
                        <a:pt x="242" y="52"/>
                      </a:lnTo>
                      <a:lnTo>
                        <a:pt x="230" y="64"/>
                      </a:lnTo>
                      <a:lnTo>
                        <a:pt x="219" y="73"/>
                      </a:lnTo>
                      <a:lnTo>
                        <a:pt x="207" y="83"/>
                      </a:lnTo>
                      <a:lnTo>
                        <a:pt x="194" y="90"/>
                      </a:lnTo>
                      <a:lnTo>
                        <a:pt x="180" y="96"/>
                      </a:lnTo>
                      <a:lnTo>
                        <a:pt x="166" y="100"/>
                      </a:lnTo>
                      <a:lnTo>
                        <a:pt x="151" y="103"/>
                      </a:lnTo>
                      <a:lnTo>
                        <a:pt x="136" y="103"/>
                      </a:lnTo>
                      <a:lnTo>
                        <a:pt x="125" y="103"/>
                      </a:lnTo>
                      <a:lnTo>
                        <a:pt x="114" y="102"/>
                      </a:lnTo>
                      <a:lnTo>
                        <a:pt x="102" y="100"/>
                      </a:lnTo>
                      <a:lnTo>
                        <a:pt x="92" y="96"/>
                      </a:lnTo>
                      <a:lnTo>
                        <a:pt x="82" y="92"/>
                      </a:lnTo>
                      <a:lnTo>
                        <a:pt x="72" y="88"/>
                      </a:lnTo>
                      <a:lnTo>
                        <a:pt x="63" y="82"/>
                      </a:lnTo>
                      <a:lnTo>
                        <a:pt x="54" y="74"/>
                      </a:lnTo>
                      <a:lnTo>
                        <a:pt x="45" y="67"/>
                      </a:lnTo>
                      <a:lnTo>
                        <a:pt x="37" y="60"/>
                      </a:lnTo>
                      <a:lnTo>
                        <a:pt x="30" y="52"/>
                      </a:lnTo>
                      <a:lnTo>
                        <a:pt x="23" y="42"/>
                      </a:lnTo>
                      <a:lnTo>
                        <a:pt x="16" y="32"/>
                      </a:lnTo>
                      <a:lnTo>
                        <a:pt x="10" y="22"/>
                      </a:lnTo>
                      <a:lnTo>
                        <a:pt x="5" y="11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F2B4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79" name="Freeform 14"/>
                <p:cNvSpPr>
                  <a:spLocks/>
                </p:cNvSpPr>
                <p:nvPr/>
              </p:nvSpPr>
              <p:spPr bwMode="auto">
                <a:xfrm>
                  <a:off x="1134" y="2669"/>
                  <a:ext cx="50" cy="21"/>
                </a:xfrm>
                <a:custGeom>
                  <a:avLst/>
                  <a:gdLst>
                    <a:gd name="T0" fmla="*/ 0 w 246"/>
                    <a:gd name="T1" fmla="*/ 0 h 123"/>
                    <a:gd name="T2" fmla="*/ 0 w 246"/>
                    <a:gd name="T3" fmla="*/ 0 h 123"/>
                    <a:gd name="T4" fmla="*/ 0 w 246"/>
                    <a:gd name="T5" fmla="*/ 0 h 123"/>
                    <a:gd name="T6" fmla="*/ 0 w 246"/>
                    <a:gd name="T7" fmla="*/ 0 h 123"/>
                    <a:gd name="T8" fmla="*/ 0 w 246"/>
                    <a:gd name="T9" fmla="*/ 0 h 123"/>
                    <a:gd name="T10" fmla="*/ 0 w 246"/>
                    <a:gd name="T11" fmla="*/ 0 h 123"/>
                    <a:gd name="T12" fmla="*/ 0 w 246"/>
                    <a:gd name="T13" fmla="*/ 0 h 123"/>
                    <a:gd name="T14" fmla="*/ 0 w 246"/>
                    <a:gd name="T15" fmla="*/ 0 h 123"/>
                    <a:gd name="T16" fmla="*/ 0 w 246"/>
                    <a:gd name="T17" fmla="*/ 0 h 123"/>
                    <a:gd name="T18" fmla="*/ 0 w 246"/>
                    <a:gd name="T19" fmla="*/ 0 h 123"/>
                    <a:gd name="T20" fmla="*/ 0 w 246"/>
                    <a:gd name="T21" fmla="*/ 0 h 123"/>
                    <a:gd name="T22" fmla="*/ 0 w 246"/>
                    <a:gd name="T23" fmla="*/ 0 h 123"/>
                    <a:gd name="T24" fmla="*/ 0 w 246"/>
                    <a:gd name="T25" fmla="*/ 0 h 123"/>
                    <a:gd name="T26" fmla="*/ 0 w 246"/>
                    <a:gd name="T27" fmla="*/ 0 h 123"/>
                    <a:gd name="T28" fmla="*/ 0 w 246"/>
                    <a:gd name="T29" fmla="*/ 0 h 123"/>
                    <a:gd name="T30" fmla="*/ 0 w 246"/>
                    <a:gd name="T31" fmla="*/ 0 h 123"/>
                    <a:gd name="T32" fmla="*/ 0 w 246"/>
                    <a:gd name="T33" fmla="*/ 0 h 123"/>
                    <a:gd name="T34" fmla="*/ 0 w 246"/>
                    <a:gd name="T35" fmla="*/ 0 h 123"/>
                    <a:gd name="T36" fmla="*/ 0 w 246"/>
                    <a:gd name="T37" fmla="*/ 0 h 123"/>
                    <a:gd name="T38" fmla="*/ 0 w 246"/>
                    <a:gd name="T39" fmla="*/ 0 h 123"/>
                    <a:gd name="T40" fmla="*/ 0 w 246"/>
                    <a:gd name="T41" fmla="*/ 0 h 123"/>
                    <a:gd name="T42" fmla="*/ 0 w 246"/>
                    <a:gd name="T43" fmla="*/ 0 h 123"/>
                    <a:gd name="T44" fmla="*/ 0 w 246"/>
                    <a:gd name="T45" fmla="*/ 0 h 123"/>
                    <a:gd name="T46" fmla="*/ 0 w 246"/>
                    <a:gd name="T47" fmla="*/ 0 h 123"/>
                    <a:gd name="T48" fmla="*/ 0 w 246"/>
                    <a:gd name="T49" fmla="*/ 0 h 123"/>
                    <a:gd name="T50" fmla="*/ 0 w 246"/>
                    <a:gd name="T51" fmla="*/ 0 h 123"/>
                    <a:gd name="T52" fmla="*/ 0 w 246"/>
                    <a:gd name="T53" fmla="*/ 0 h 123"/>
                    <a:gd name="T54" fmla="*/ 0 w 246"/>
                    <a:gd name="T55" fmla="*/ 0 h 123"/>
                    <a:gd name="T56" fmla="*/ 0 w 246"/>
                    <a:gd name="T57" fmla="*/ 0 h 123"/>
                    <a:gd name="T58" fmla="*/ 0 w 246"/>
                    <a:gd name="T59" fmla="*/ 0 h 123"/>
                    <a:gd name="T60" fmla="*/ 0 w 246"/>
                    <a:gd name="T61" fmla="*/ 0 h 123"/>
                    <a:gd name="T62" fmla="*/ 0 w 246"/>
                    <a:gd name="T63" fmla="*/ 0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"/>
                    <a:gd name="T97" fmla="*/ 0 h 123"/>
                    <a:gd name="T98" fmla="*/ 246 w 246"/>
                    <a:gd name="T99" fmla="*/ 123 h 1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" h="123">
                      <a:moveTo>
                        <a:pt x="1" y="28"/>
                      </a:moveTo>
                      <a:lnTo>
                        <a:pt x="7" y="39"/>
                      </a:lnTo>
                      <a:lnTo>
                        <a:pt x="12" y="49"/>
                      </a:lnTo>
                      <a:lnTo>
                        <a:pt x="18" y="58"/>
                      </a:lnTo>
                      <a:lnTo>
                        <a:pt x="25" y="67"/>
                      </a:lnTo>
                      <a:lnTo>
                        <a:pt x="32" y="75"/>
                      </a:lnTo>
                      <a:lnTo>
                        <a:pt x="40" y="84"/>
                      </a:lnTo>
                      <a:lnTo>
                        <a:pt x="48" y="91"/>
                      </a:lnTo>
                      <a:lnTo>
                        <a:pt x="56" y="97"/>
                      </a:lnTo>
                      <a:lnTo>
                        <a:pt x="65" y="103"/>
                      </a:lnTo>
                      <a:lnTo>
                        <a:pt x="74" y="108"/>
                      </a:lnTo>
                      <a:lnTo>
                        <a:pt x="84" y="112"/>
                      </a:lnTo>
                      <a:lnTo>
                        <a:pt x="94" y="116"/>
                      </a:lnTo>
                      <a:lnTo>
                        <a:pt x="104" y="120"/>
                      </a:lnTo>
                      <a:lnTo>
                        <a:pt x="115" y="122"/>
                      </a:lnTo>
                      <a:lnTo>
                        <a:pt x="125" y="123"/>
                      </a:lnTo>
                      <a:lnTo>
                        <a:pt x="136" y="123"/>
                      </a:lnTo>
                      <a:lnTo>
                        <a:pt x="150" y="122"/>
                      </a:lnTo>
                      <a:lnTo>
                        <a:pt x="164" y="120"/>
                      </a:lnTo>
                      <a:lnTo>
                        <a:pt x="177" y="116"/>
                      </a:lnTo>
                      <a:lnTo>
                        <a:pt x="190" y="111"/>
                      </a:lnTo>
                      <a:lnTo>
                        <a:pt x="202" y="105"/>
                      </a:lnTo>
                      <a:lnTo>
                        <a:pt x="214" y="98"/>
                      </a:lnTo>
                      <a:lnTo>
                        <a:pt x="225" y="90"/>
                      </a:lnTo>
                      <a:lnTo>
                        <a:pt x="236" y="79"/>
                      </a:lnTo>
                      <a:lnTo>
                        <a:pt x="238" y="76"/>
                      </a:lnTo>
                      <a:lnTo>
                        <a:pt x="239" y="73"/>
                      </a:lnTo>
                      <a:lnTo>
                        <a:pt x="241" y="69"/>
                      </a:lnTo>
                      <a:lnTo>
                        <a:pt x="242" y="66"/>
                      </a:lnTo>
                      <a:lnTo>
                        <a:pt x="243" y="62"/>
                      </a:lnTo>
                      <a:lnTo>
                        <a:pt x="244" y="60"/>
                      </a:lnTo>
                      <a:lnTo>
                        <a:pt x="245" y="56"/>
                      </a:lnTo>
                      <a:lnTo>
                        <a:pt x="246" y="52"/>
                      </a:lnTo>
                      <a:lnTo>
                        <a:pt x="236" y="66"/>
                      </a:lnTo>
                      <a:lnTo>
                        <a:pt x="223" y="78"/>
                      </a:lnTo>
                      <a:lnTo>
                        <a:pt x="211" y="87"/>
                      </a:lnTo>
                      <a:lnTo>
                        <a:pt x="197" y="96"/>
                      </a:lnTo>
                      <a:lnTo>
                        <a:pt x="183" y="103"/>
                      </a:lnTo>
                      <a:lnTo>
                        <a:pt x="168" y="108"/>
                      </a:lnTo>
                      <a:lnTo>
                        <a:pt x="152" y="111"/>
                      </a:lnTo>
                      <a:lnTo>
                        <a:pt x="136" y="112"/>
                      </a:lnTo>
                      <a:lnTo>
                        <a:pt x="125" y="112"/>
                      </a:lnTo>
                      <a:lnTo>
                        <a:pt x="113" y="110"/>
                      </a:lnTo>
                      <a:lnTo>
                        <a:pt x="101" y="108"/>
                      </a:lnTo>
                      <a:lnTo>
                        <a:pt x="91" y="104"/>
                      </a:lnTo>
                      <a:lnTo>
                        <a:pt x="80" y="99"/>
                      </a:lnTo>
                      <a:lnTo>
                        <a:pt x="70" y="94"/>
                      </a:lnTo>
                      <a:lnTo>
                        <a:pt x="61" y="87"/>
                      </a:lnTo>
                      <a:lnTo>
                        <a:pt x="52" y="80"/>
                      </a:lnTo>
                      <a:lnTo>
                        <a:pt x="43" y="73"/>
                      </a:lnTo>
                      <a:lnTo>
                        <a:pt x="35" y="64"/>
                      </a:lnTo>
                      <a:lnTo>
                        <a:pt x="28" y="55"/>
                      </a:lnTo>
                      <a:lnTo>
                        <a:pt x="21" y="45"/>
                      </a:lnTo>
                      <a:lnTo>
                        <a:pt x="15" y="34"/>
                      </a:lnTo>
                      <a:lnTo>
                        <a:pt x="9" y="22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0" name="Freeform 15"/>
                <p:cNvSpPr>
                  <a:spLocks/>
                </p:cNvSpPr>
                <p:nvPr/>
              </p:nvSpPr>
              <p:spPr bwMode="auto">
                <a:xfrm>
                  <a:off x="1134" y="2667"/>
                  <a:ext cx="50" cy="22"/>
                </a:xfrm>
                <a:custGeom>
                  <a:avLst/>
                  <a:gdLst>
                    <a:gd name="T0" fmla="*/ 0 w 249"/>
                    <a:gd name="T1" fmla="*/ 0 h 132"/>
                    <a:gd name="T2" fmla="*/ 0 w 249"/>
                    <a:gd name="T3" fmla="*/ 0 h 132"/>
                    <a:gd name="T4" fmla="*/ 0 w 249"/>
                    <a:gd name="T5" fmla="*/ 0 h 132"/>
                    <a:gd name="T6" fmla="*/ 0 w 249"/>
                    <a:gd name="T7" fmla="*/ 0 h 132"/>
                    <a:gd name="T8" fmla="*/ 0 w 249"/>
                    <a:gd name="T9" fmla="*/ 0 h 132"/>
                    <a:gd name="T10" fmla="*/ 0 w 249"/>
                    <a:gd name="T11" fmla="*/ 0 h 132"/>
                    <a:gd name="T12" fmla="*/ 0 w 249"/>
                    <a:gd name="T13" fmla="*/ 0 h 132"/>
                    <a:gd name="T14" fmla="*/ 0 w 249"/>
                    <a:gd name="T15" fmla="*/ 0 h 132"/>
                    <a:gd name="T16" fmla="*/ 0 w 249"/>
                    <a:gd name="T17" fmla="*/ 0 h 132"/>
                    <a:gd name="T18" fmla="*/ 0 w 249"/>
                    <a:gd name="T19" fmla="*/ 0 h 132"/>
                    <a:gd name="T20" fmla="*/ 0 w 249"/>
                    <a:gd name="T21" fmla="*/ 0 h 132"/>
                    <a:gd name="T22" fmla="*/ 0 w 249"/>
                    <a:gd name="T23" fmla="*/ 0 h 132"/>
                    <a:gd name="T24" fmla="*/ 0 w 249"/>
                    <a:gd name="T25" fmla="*/ 0 h 132"/>
                    <a:gd name="T26" fmla="*/ 0 w 249"/>
                    <a:gd name="T27" fmla="*/ 0 h 132"/>
                    <a:gd name="T28" fmla="*/ 0 w 249"/>
                    <a:gd name="T29" fmla="*/ 0 h 132"/>
                    <a:gd name="T30" fmla="*/ 0 w 249"/>
                    <a:gd name="T31" fmla="*/ 0 h 132"/>
                    <a:gd name="T32" fmla="*/ 0 w 249"/>
                    <a:gd name="T33" fmla="*/ 0 h 132"/>
                    <a:gd name="T34" fmla="*/ 0 w 249"/>
                    <a:gd name="T35" fmla="*/ 0 h 132"/>
                    <a:gd name="T36" fmla="*/ 0 w 249"/>
                    <a:gd name="T37" fmla="*/ 0 h 132"/>
                    <a:gd name="T38" fmla="*/ 0 w 249"/>
                    <a:gd name="T39" fmla="*/ 0 h 132"/>
                    <a:gd name="T40" fmla="*/ 0 w 249"/>
                    <a:gd name="T41" fmla="*/ 0 h 132"/>
                    <a:gd name="T42" fmla="*/ 0 w 249"/>
                    <a:gd name="T43" fmla="*/ 0 h 132"/>
                    <a:gd name="T44" fmla="*/ 0 w 249"/>
                    <a:gd name="T45" fmla="*/ 0 h 132"/>
                    <a:gd name="T46" fmla="*/ 0 w 249"/>
                    <a:gd name="T47" fmla="*/ 0 h 132"/>
                    <a:gd name="T48" fmla="*/ 0 w 249"/>
                    <a:gd name="T49" fmla="*/ 0 h 132"/>
                    <a:gd name="T50" fmla="*/ 0 w 249"/>
                    <a:gd name="T51" fmla="*/ 0 h 132"/>
                    <a:gd name="T52" fmla="*/ 0 w 249"/>
                    <a:gd name="T53" fmla="*/ 0 h 132"/>
                    <a:gd name="T54" fmla="*/ 0 w 249"/>
                    <a:gd name="T55" fmla="*/ 0 h 132"/>
                    <a:gd name="T56" fmla="*/ 0 w 249"/>
                    <a:gd name="T57" fmla="*/ 0 h 132"/>
                    <a:gd name="T58" fmla="*/ 0 w 249"/>
                    <a:gd name="T59" fmla="*/ 0 h 132"/>
                    <a:gd name="T60" fmla="*/ 0 w 249"/>
                    <a:gd name="T61" fmla="*/ 0 h 132"/>
                    <a:gd name="T62" fmla="*/ 0 w 249"/>
                    <a:gd name="T63" fmla="*/ 0 h 132"/>
                    <a:gd name="T64" fmla="*/ 0 w 249"/>
                    <a:gd name="T65" fmla="*/ 0 h 1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9"/>
                    <a:gd name="T100" fmla="*/ 0 h 132"/>
                    <a:gd name="T101" fmla="*/ 249 w 249"/>
                    <a:gd name="T102" fmla="*/ 132 h 1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9" h="132">
                      <a:moveTo>
                        <a:pt x="0" y="29"/>
                      </a:moveTo>
                      <a:lnTo>
                        <a:pt x="5" y="40"/>
                      </a:lnTo>
                      <a:lnTo>
                        <a:pt x="10" y="51"/>
                      </a:lnTo>
                      <a:lnTo>
                        <a:pt x="16" y="61"/>
                      </a:lnTo>
                      <a:lnTo>
                        <a:pt x="23" y="71"/>
                      </a:lnTo>
                      <a:lnTo>
                        <a:pt x="30" y="79"/>
                      </a:lnTo>
                      <a:lnTo>
                        <a:pt x="37" y="89"/>
                      </a:lnTo>
                      <a:lnTo>
                        <a:pt x="45" y="96"/>
                      </a:lnTo>
                      <a:lnTo>
                        <a:pt x="54" y="103"/>
                      </a:lnTo>
                      <a:lnTo>
                        <a:pt x="63" y="111"/>
                      </a:lnTo>
                      <a:lnTo>
                        <a:pt x="72" y="117"/>
                      </a:lnTo>
                      <a:lnTo>
                        <a:pt x="82" y="121"/>
                      </a:lnTo>
                      <a:lnTo>
                        <a:pt x="92" y="125"/>
                      </a:lnTo>
                      <a:lnTo>
                        <a:pt x="102" y="129"/>
                      </a:lnTo>
                      <a:lnTo>
                        <a:pt x="114" y="131"/>
                      </a:lnTo>
                      <a:lnTo>
                        <a:pt x="125" y="132"/>
                      </a:lnTo>
                      <a:lnTo>
                        <a:pt x="136" y="132"/>
                      </a:lnTo>
                      <a:lnTo>
                        <a:pt x="151" y="132"/>
                      </a:lnTo>
                      <a:lnTo>
                        <a:pt x="166" y="129"/>
                      </a:lnTo>
                      <a:lnTo>
                        <a:pt x="180" y="125"/>
                      </a:lnTo>
                      <a:lnTo>
                        <a:pt x="194" y="119"/>
                      </a:lnTo>
                      <a:lnTo>
                        <a:pt x="207" y="112"/>
                      </a:lnTo>
                      <a:lnTo>
                        <a:pt x="219" y="102"/>
                      </a:lnTo>
                      <a:lnTo>
                        <a:pt x="230" y="93"/>
                      </a:lnTo>
                      <a:lnTo>
                        <a:pt x="242" y="81"/>
                      </a:lnTo>
                      <a:lnTo>
                        <a:pt x="243" y="77"/>
                      </a:lnTo>
                      <a:lnTo>
                        <a:pt x="244" y="75"/>
                      </a:lnTo>
                      <a:lnTo>
                        <a:pt x="245" y="71"/>
                      </a:lnTo>
                      <a:lnTo>
                        <a:pt x="246" y="67"/>
                      </a:lnTo>
                      <a:lnTo>
                        <a:pt x="247" y="64"/>
                      </a:lnTo>
                      <a:lnTo>
                        <a:pt x="248" y="60"/>
                      </a:lnTo>
                      <a:lnTo>
                        <a:pt x="249" y="58"/>
                      </a:lnTo>
                      <a:lnTo>
                        <a:pt x="249" y="54"/>
                      </a:lnTo>
                      <a:lnTo>
                        <a:pt x="239" y="69"/>
                      </a:lnTo>
                      <a:lnTo>
                        <a:pt x="227" y="82"/>
                      </a:lnTo>
                      <a:lnTo>
                        <a:pt x="214" y="94"/>
                      </a:lnTo>
                      <a:lnTo>
                        <a:pt x="200" y="103"/>
                      </a:lnTo>
                      <a:lnTo>
                        <a:pt x="185" y="112"/>
                      </a:lnTo>
                      <a:lnTo>
                        <a:pt x="169" y="117"/>
                      </a:lnTo>
                      <a:lnTo>
                        <a:pt x="161" y="119"/>
                      </a:lnTo>
                      <a:lnTo>
                        <a:pt x="153" y="120"/>
                      </a:lnTo>
                      <a:lnTo>
                        <a:pt x="145" y="121"/>
                      </a:lnTo>
                      <a:lnTo>
                        <a:pt x="136" y="121"/>
                      </a:lnTo>
                      <a:lnTo>
                        <a:pt x="124" y="121"/>
                      </a:lnTo>
                      <a:lnTo>
                        <a:pt x="113" y="120"/>
                      </a:lnTo>
                      <a:lnTo>
                        <a:pt x="100" y="117"/>
                      </a:lnTo>
                      <a:lnTo>
                        <a:pt x="90" y="113"/>
                      </a:lnTo>
                      <a:lnTo>
                        <a:pt x="79" y="108"/>
                      </a:lnTo>
                      <a:lnTo>
                        <a:pt x="69" y="102"/>
                      </a:lnTo>
                      <a:lnTo>
                        <a:pt x="59" y="95"/>
                      </a:lnTo>
                      <a:lnTo>
                        <a:pt x="50" y="88"/>
                      </a:lnTo>
                      <a:lnTo>
                        <a:pt x="42" y="79"/>
                      </a:lnTo>
                      <a:lnTo>
                        <a:pt x="34" y="70"/>
                      </a:lnTo>
                      <a:lnTo>
                        <a:pt x="27" y="60"/>
                      </a:lnTo>
                      <a:lnTo>
                        <a:pt x="20" y="49"/>
                      </a:lnTo>
                      <a:lnTo>
                        <a:pt x="14" y="37"/>
                      </a:lnTo>
                      <a:lnTo>
                        <a:pt x="9" y="26"/>
                      </a:lnTo>
                      <a:lnTo>
                        <a:pt x="5" y="14"/>
                      </a:lnTo>
                      <a:lnTo>
                        <a:pt x="1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1" name="Freeform 16"/>
                <p:cNvSpPr>
                  <a:spLocks/>
                </p:cNvSpPr>
                <p:nvPr/>
              </p:nvSpPr>
              <p:spPr bwMode="auto">
                <a:xfrm>
                  <a:off x="1134" y="2665"/>
                  <a:ext cx="51" cy="23"/>
                </a:xfrm>
                <a:custGeom>
                  <a:avLst/>
                  <a:gdLst>
                    <a:gd name="T0" fmla="*/ 0 w 251"/>
                    <a:gd name="T1" fmla="*/ 0 h 140"/>
                    <a:gd name="T2" fmla="*/ 0 w 251"/>
                    <a:gd name="T3" fmla="*/ 0 h 140"/>
                    <a:gd name="T4" fmla="*/ 0 w 251"/>
                    <a:gd name="T5" fmla="*/ 0 h 140"/>
                    <a:gd name="T6" fmla="*/ 0 w 251"/>
                    <a:gd name="T7" fmla="*/ 0 h 140"/>
                    <a:gd name="T8" fmla="*/ 0 w 251"/>
                    <a:gd name="T9" fmla="*/ 0 h 140"/>
                    <a:gd name="T10" fmla="*/ 0 w 251"/>
                    <a:gd name="T11" fmla="*/ 0 h 140"/>
                    <a:gd name="T12" fmla="*/ 0 w 251"/>
                    <a:gd name="T13" fmla="*/ 0 h 140"/>
                    <a:gd name="T14" fmla="*/ 0 w 251"/>
                    <a:gd name="T15" fmla="*/ 0 h 140"/>
                    <a:gd name="T16" fmla="*/ 0 w 251"/>
                    <a:gd name="T17" fmla="*/ 0 h 140"/>
                    <a:gd name="T18" fmla="*/ 0 w 251"/>
                    <a:gd name="T19" fmla="*/ 0 h 140"/>
                    <a:gd name="T20" fmla="*/ 0 w 251"/>
                    <a:gd name="T21" fmla="*/ 0 h 140"/>
                    <a:gd name="T22" fmla="*/ 0 w 251"/>
                    <a:gd name="T23" fmla="*/ 0 h 140"/>
                    <a:gd name="T24" fmla="*/ 0 w 251"/>
                    <a:gd name="T25" fmla="*/ 0 h 140"/>
                    <a:gd name="T26" fmla="*/ 0 w 251"/>
                    <a:gd name="T27" fmla="*/ 0 h 140"/>
                    <a:gd name="T28" fmla="*/ 0 w 251"/>
                    <a:gd name="T29" fmla="*/ 0 h 140"/>
                    <a:gd name="T30" fmla="*/ 0 w 251"/>
                    <a:gd name="T31" fmla="*/ 0 h 140"/>
                    <a:gd name="T32" fmla="*/ 0 w 251"/>
                    <a:gd name="T33" fmla="*/ 0 h 140"/>
                    <a:gd name="T34" fmla="*/ 0 w 251"/>
                    <a:gd name="T35" fmla="*/ 0 h 140"/>
                    <a:gd name="T36" fmla="*/ 0 w 251"/>
                    <a:gd name="T37" fmla="*/ 0 h 140"/>
                    <a:gd name="T38" fmla="*/ 0 w 251"/>
                    <a:gd name="T39" fmla="*/ 0 h 140"/>
                    <a:gd name="T40" fmla="*/ 0 w 251"/>
                    <a:gd name="T41" fmla="*/ 0 h 140"/>
                    <a:gd name="T42" fmla="*/ 0 w 251"/>
                    <a:gd name="T43" fmla="*/ 0 h 140"/>
                    <a:gd name="T44" fmla="*/ 0 w 251"/>
                    <a:gd name="T45" fmla="*/ 0 h 140"/>
                    <a:gd name="T46" fmla="*/ 0 w 251"/>
                    <a:gd name="T47" fmla="*/ 0 h 140"/>
                    <a:gd name="T48" fmla="*/ 0 w 251"/>
                    <a:gd name="T49" fmla="*/ 0 h 140"/>
                    <a:gd name="T50" fmla="*/ 0 w 251"/>
                    <a:gd name="T51" fmla="*/ 0 h 140"/>
                    <a:gd name="T52" fmla="*/ 0 w 251"/>
                    <a:gd name="T53" fmla="*/ 0 h 140"/>
                    <a:gd name="T54" fmla="*/ 0 w 251"/>
                    <a:gd name="T55" fmla="*/ 0 h 140"/>
                    <a:gd name="T56" fmla="*/ 0 w 251"/>
                    <a:gd name="T57" fmla="*/ 0 h 140"/>
                    <a:gd name="T58" fmla="*/ 0 w 251"/>
                    <a:gd name="T59" fmla="*/ 0 h 140"/>
                    <a:gd name="T60" fmla="*/ 0 w 251"/>
                    <a:gd name="T61" fmla="*/ 0 h 140"/>
                    <a:gd name="T62" fmla="*/ 0 w 251"/>
                    <a:gd name="T63" fmla="*/ 0 h 140"/>
                    <a:gd name="T64" fmla="*/ 0 w 251"/>
                    <a:gd name="T65" fmla="*/ 0 h 140"/>
                    <a:gd name="T66" fmla="*/ 0 w 251"/>
                    <a:gd name="T67" fmla="*/ 0 h 140"/>
                    <a:gd name="T68" fmla="*/ 0 w 251"/>
                    <a:gd name="T69" fmla="*/ 0 h 140"/>
                    <a:gd name="T70" fmla="*/ 0 w 251"/>
                    <a:gd name="T71" fmla="*/ 0 h 1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1"/>
                    <a:gd name="T109" fmla="*/ 0 h 140"/>
                    <a:gd name="T110" fmla="*/ 251 w 251"/>
                    <a:gd name="T111" fmla="*/ 140 h 1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1" h="140">
                      <a:moveTo>
                        <a:pt x="0" y="28"/>
                      </a:moveTo>
                      <a:lnTo>
                        <a:pt x="4" y="40"/>
                      </a:lnTo>
                      <a:lnTo>
                        <a:pt x="9" y="50"/>
                      </a:lnTo>
                      <a:lnTo>
                        <a:pt x="15" y="62"/>
                      </a:lnTo>
                      <a:lnTo>
                        <a:pt x="21" y="73"/>
                      </a:lnTo>
                      <a:lnTo>
                        <a:pt x="28" y="83"/>
                      </a:lnTo>
                      <a:lnTo>
                        <a:pt x="35" y="92"/>
                      </a:lnTo>
                      <a:lnTo>
                        <a:pt x="43" y="101"/>
                      </a:lnTo>
                      <a:lnTo>
                        <a:pt x="52" y="108"/>
                      </a:lnTo>
                      <a:lnTo>
                        <a:pt x="61" y="115"/>
                      </a:lnTo>
                      <a:lnTo>
                        <a:pt x="70" y="122"/>
                      </a:lnTo>
                      <a:lnTo>
                        <a:pt x="80" y="127"/>
                      </a:lnTo>
                      <a:lnTo>
                        <a:pt x="91" y="132"/>
                      </a:lnTo>
                      <a:lnTo>
                        <a:pt x="101" y="136"/>
                      </a:lnTo>
                      <a:lnTo>
                        <a:pt x="113" y="138"/>
                      </a:lnTo>
                      <a:lnTo>
                        <a:pt x="125" y="140"/>
                      </a:lnTo>
                      <a:lnTo>
                        <a:pt x="136" y="140"/>
                      </a:lnTo>
                      <a:lnTo>
                        <a:pt x="152" y="139"/>
                      </a:lnTo>
                      <a:lnTo>
                        <a:pt x="168" y="136"/>
                      </a:lnTo>
                      <a:lnTo>
                        <a:pt x="183" y="131"/>
                      </a:lnTo>
                      <a:lnTo>
                        <a:pt x="197" y="124"/>
                      </a:lnTo>
                      <a:lnTo>
                        <a:pt x="211" y="115"/>
                      </a:lnTo>
                      <a:lnTo>
                        <a:pt x="223" y="106"/>
                      </a:lnTo>
                      <a:lnTo>
                        <a:pt x="236" y="94"/>
                      </a:lnTo>
                      <a:lnTo>
                        <a:pt x="246" y="80"/>
                      </a:lnTo>
                      <a:lnTo>
                        <a:pt x="247" y="77"/>
                      </a:lnTo>
                      <a:lnTo>
                        <a:pt x="248" y="73"/>
                      </a:lnTo>
                      <a:lnTo>
                        <a:pt x="249" y="71"/>
                      </a:lnTo>
                      <a:lnTo>
                        <a:pt x="249" y="67"/>
                      </a:lnTo>
                      <a:lnTo>
                        <a:pt x="250" y="64"/>
                      </a:lnTo>
                      <a:lnTo>
                        <a:pt x="250" y="61"/>
                      </a:lnTo>
                      <a:lnTo>
                        <a:pt x="251" y="58"/>
                      </a:lnTo>
                      <a:lnTo>
                        <a:pt x="251" y="54"/>
                      </a:lnTo>
                      <a:lnTo>
                        <a:pt x="247" y="62"/>
                      </a:lnTo>
                      <a:lnTo>
                        <a:pt x="241" y="71"/>
                      </a:lnTo>
                      <a:lnTo>
                        <a:pt x="236" y="78"/>
                      </a:lnTo>
                      <a:lnTo>
                        <a:pt x="229" y="85"/>
                      </a:lnTo>
                      <a:lnTo>
                        <a:pt x="223" y="91"/>
                      </a:lnTo>
                      <a:lnTo>
                        <a:pt x="216" y="98"/>
                      </a:lnTo>
                      <a:lnTo>
                        <a:pt x="209" y="103"/>
                      </a:lnTo>
                      <a:lnTo>
                        <a:pt x="202" y="109"/>
                      </a:lnTo>
                      <a:lnTo>
                        <a:pt x="195" y="114"/>
                      </a:lnTo>
                      <a:lnTo>
                        <a:pt x="187" y="118"/>
                      </a:lnTo>
                      <a:lnTo>
                        <a:pt x="179" y="121"/>
                      </a:lnTo>
                      <a:lnTo>
                        <a:pt x="171" y="124"/>
                      </a:lnTo>
                      <a:lnTo>
                        <a:pt x="162" y="126"/>
                      </a:lnTo>
                      <a:lnTo>
                        <a:pt x="154" y="128"/>
                      </a:lnTo>
                      <a:lnTo>
                        <a:pt x="145" y="130"/>
                      </a:lnTo>
                      <a:lnTo>
                        <a:pt x="136" y="130"/>
                      </a:lnTo>
                      <a:lnTo>
                        <a:pt x="124" y="128"/>
                      </a:lnTo>
                      <a:lnTo>
                        <a:pt x="112" y="127"/>
                      </a:lnTo>
                      <a:lnTo>
                        <a:pt x="100" y="124"/>
                      </a:lnTo>
                      <a:lnTo>
                        <a:pt x="89" y="120"/>
                      </a:lnTo>
                      <a:lnTo>
                        <a:pt x="78" y="114"/>
                      </a:lnTo>
                      <a:lnTo>
                        <a:pt x="68" y="108"/>
                      </a:lnTo>
                      <a:lnTo>
                        <a:pt x="58" y="101"/>
                      </a:lnTo>
                      <a:lnTo>
                        <a:pt x="49" y="92"/>
                      </a:lnTo>
                      <a:lnTo>
                        <a:pt x="41" y="84"/>
                      </a:lnTo>
                      <a:lnTo>
                        <a:pt x="33" y="73"/>
                      </a:lnTo>
                      <a:lnTo>
                        <a:pt x="26" y="62"/>
                      </a:lnTo>
                      <a:lnTo>
                        <a:pt x="20" y="52"/>
                      </a:lnTo>
                      <a:lnTo>
                        <a:pt x="14" y="40"/>
                      </a:lnTo>
                      <a:lnTo>
                        <a:pt x="10" y="27"/>
                      </a:lnTo>
                      <a:lnTo>
                        <a:pt x="6" y="15"/>
                      </a:ln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3B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2" name="Freeform 17"/>
                <p:cNvSpPr>
                  <a:spLocks/>
                </p:cNvSpPr>
                <p:nvPr/>
              </p:nvSpPr>
              <p:spPr bwMode="auto">
                <a:xfrm>
                  <a:off x="1135" y="2663"/>
                  <a:ext cx="50" cy="24"/>
                </a:xfrm>
                <a:custGeom>
                  <a:avLst/>
                  <a:gdLst>
                    <a:gd name="T0" fmla="*/ 0 w 251"/>
                    <a:gd name="T1" fmla="*/ 0 h 146"/>
                    <a:gd name="T2" fmla="*/ 0 w 251"/>
                    <a:gd name="T3" fmla="*/ 0 h 146"/>
                    <a:gd name="T4" fmla="*/ 0 w 251"/>
                    <a:gd name="T5" fmla="*/ 0 h 146"/>
                    <a:gd name="T6" fmla="*/ 0 w 251"/>
                    <a:gd name="T7" fmla="*/ 0 h 146"/>
                    <a:gd name="T8" fmla="*/ 0 w 251"/>
                    <a:gd name="T9" fmla="*/ 0 h 146"/>
                    <a:gd name="T10" fmla="*/ 0 w 251"/>
                    <a:gd name="T11" fmla="*/ 0 h 146"/>
                    <a:gd name="T12" fmla="*/ 0 w 251"/>
                    <a:gd name="T13" fmla="*/ 0 h 146"/>
                    <a:gd name="T14" fmla="*/ 0 w 251"/>
                    <a:gd name="T15" fmla="*/ 0 h 146"/>
                    <a:gd name="T16" fmla="*/ 0 w 251"/>
                    <a:gd name="T17" fmla="*/ 0 h 146"/>
                    <a:gd name="T18" fmla="*/ 0 w 251"/>
                    <a:gd name="T19" fmla="*/ 0 h 146"/>
                    <a:gd name="T20" fmla="*/ 0 w 251"/>
                    <a:gd name="T21" fmla="*/ 0 h 146"/>
                    <a:gd name="T22" fmla="*/ 0 w 251"/>
                    <a:gd name="T23" fmla="*/ 0 h 146"/>
                    <a:gd name="T24" fmla="*/ 0 w 251"/>
                    <a:gd name="T25" fmla="*/ 0 h 146"/>
                    <a:gd name="T26" fmla="*/ 0 w 251"/>
                    <a:gd name="T27" fmla="*/ 0 h 146"/>
                    <a:gd name="T28" fmla="*/ 0 w 251"/>
                    <a:gd name="T29" fmla="*/ 0 h 146"/>
                    <a:gd name="T30" fmla="*/ 0 w 251"/>
                    <a:gd name="T31" fmla="*/ 0 h 146"/>
                    <a:gd name="T32" fmla="*/ 0 w 251"/>
                    <a:gd name="T33" fmla="*/ 0 h 146"/>
                    <a:gd name="T34" fmla="*/ 0 w 251"/>
                    <a:gd name="T35" fmla="*/ 0 h 146"/>
                    <a:gd name="T36" fmla="*/ 0 w 251"/>
                    <a:gd name="T37" fmla="*/ 0 h 146"/>
                    <a:gd name="T38" fmla="*/ 0 w 251"/>
                    <a:gd name="T39" fmla="*/ 0 h 146"/>
                    <a:gd name="T40" fmla="*/ 0 w 251"/>
                    <a:gd name="T41" fmla="*/ 0 h 146"/>
                    <a:gd name="T42" fmla="*/ 0 w 251"/>
                    <a:gd name="T43" fmla="*/ 0 h 146"/>
                    <a:gd name="T44" fmla="*/ 0 w 251"/>
                    <a:gd name="T45" fmla="*/ 0 h 146"/>
                    <a:gd name="T46" fmla="*/ 0 w 251"/>
                    <a:gd name="T47" fmla="*/ 0 h 146"/>
                    <a:gd name="T48" fmla="*/ 0 w 251"/>
                    <a:gd name="T49" fmla="*/ 0 h 146"/>
                    <a:gd name="T50" fmla="*/ 0 w 251"/>
                    <a:gd name="T51" fmla="*/ 0 h 146"/>
                    <a:gd name="T52" fmla="*/ 0 w 251"/>
                    <a:gd name="T53" fmla="*/ 0 h 146"/>
                    <a:gd name="T54" fmla="*/ 0 w 251"/>
                    <a:gd name="T55" fmla="*/ 0 h 146"/>
                    <a:gd name="T56" fmla="*/ 0 w 251"/>
                    <a:gd name="T57" fmla="*/ 0 h 146"/>
                    <a:gd name="T58" fmla="*/ 0 w 251"/>
                    <a:gd name="T59" fmla="*/ 0 h 146"/>
                    <a:gd name="T60" fmla="*/ 0 w 251"/>
                    <a:gd name="T61" fmla="*/ 0 h 146"/>
                    <a:gd name="T62" fmla="*/ 0 w 251"/>
                    <a:gd name="T63" fmla="*/ 0 h 146"/>
                    <a:gd name="T64" fmla="*/ 0 w 251"/>
                    <a:gd name="T65" fmla="*/ 0 h 146"/>
                    <a:gd name="T66" fmla="*/ 0 w 251"/>
                    <a:gd name="T67" fmla="*/ 0 h 146"/>
                    <a:gd name="T68" fmla="*/ 0 w 251"/>
                    <a:gd name="T69" fmla="*/ 0 h 146"/>
                    <a:gd name="T70" fmla="*/ 0 w 251"/>
                    <a:gd name="T71" fmla="*/ 0 h 146"/>
                    <a:gd name="T72" fmla="*/ 0 w 251"/>
                    <a:gd name="T73" fmla="*/ 0 h 1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1"/>
                    <a:gd name="T112" fmla="*/ 0 h 146"/>
                    <a:gd name="T113" fmla="*/ 251 w 251"/>
                    <a:gd name="T114" fmla="*/ 146 h 1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1" h="146">
                      <a:moveTo>
                        <a:pt x="0" y="25"/>
                      </a:moveTo>
                      <a:lnTo>
                        <a:pt x="4" y="39"/>
                      </a:lnTo>
                      <a:lnTo>
                        <a:pt x="8" y="51"/>
                      </a:lnTo>
                      <a:lnTo>
                        <a:pt x="13" y="62"/>
                      </a:lnTo>
                      <a:lnTo>
                        <a:pt x="19" y="74"/>
                      </a:lnTo>
                      <a:lnTo>
                        <a:pt x="26" y="85"/>
                      </a:lnTo>
                      <a:lnTo>
                        <a:pt x="33" y="95"/>
                      </a:lnTo>
                      <a:lnTo>
                        <a:pt x="41" y="104"/>
                      </a:lnTo>
                      <a:lnTo>
                        <a:pt x="49" y="113"/>
                      </a:lnTo>
                      <a:lnTo>
                        <a:pt x="58" y="120"/>
                      </a:lnTo>
                      <a:lnTo>
                        <a:pt x="68" y="127"/>
                      </a:lnTo>
                      <a:lnTo>
                        <a:pt x="78" y="133"/>
                      </a:lnTo>
                      <a:lnTo>
                        <a:pt x="89" y="138"/>
                      </a:lnTo>
                      <a:lnTo>
                        <a:pt x="99" y="142"/>
                      </a:lnTo>
                      <a:lnTo>
                        <a:pt x="112" y="145"/>
                      </a:lnTo>
                      <a:lnTo>
                        <a:pt x="123" y="146"/>
                      </a:lnTo>
                      <a:lnTo>
                        <a:pt x="135" y="146"/>
                      </a:lnTo>
                      <a:lnTo>
                        <a:pt x="144" y="146"/>
                      </a:lnTo>
                      <a:lnTo>
                        <a:pt x="152" y="145"/>
                      </a:lnTo>
                      <a:lnTo>
                        <a:pt x="160" y="144"/>
                      </a:lnTo>
                      <a:lnTo>
                        <a:pt x="168" y="142"/>
                      </a:lnTo>
                      <a:lnTo>
                        <a:pt x="184" y="137"/>
                      </a:lnTo>
                      <a:lnTo>
                        <a:pt x="199" y="128"/>
                      </a:lnTo>
                      <a:lnTo>
                        <a:pt x="213" y="119"/>
                      </a:lnTo>
                      <a:lnTo>
                        <a:pt x="226" y="107"/>
                      </a:lnTo>
                      <a:lnTo>
                        <a:pt x="238" y="94"/>
                      </a:lnTo>
                      <a:lnTo>
                        <a:pt x="248" y="79"/>
                      </a:lnTo>
                      <a:lnTo>
                        <a:pt x="249" y="76"/>
                      </a:lnTo>
                      <a:lnTo>
                        <a:pt x="249" y="72"/>
                      </a:lnTo>
                      <a:lnTo>
                        <a:pt x="250" y="70"/>
                      </a:lnTo>
                      <a:lnTo>
                        <a:pt x="250" y="66"/>
                      </a:lnTo>
                      <a:lnTo>
                        <a:pt x="251" y="62"/>
                      </a:lnTo>
                      <a:lnTo>
                        <a:pt x="251" y="60"/>
                      </a:lnTo>
                      <a:lnTo>
                        <a:pt x="251" y="57"/>
                      </a:lnTo>
                      <a:lnTo>
                        <a:pt x="251" y="53"/>
                      </a:lnTo>
                      <a:lnTo>
                        <a:pt x="247" y="62"/>
                      </a:lnTo>
                      <a:lnTo>
                        <a:pt x="242" y="71"/>
                      </a:lnTo>
                      <a:lnTo>
                        <a:pt x="237" y="79"/>
                      </a:lnTo>
                      <a:lnTo>
                        <a:pt x="231" y="86"/>
                      </a:lnTo>
                      <a:lnTo>
                        <a:pt x="224" y="95"/>
                      </a:lnTo>
                      <a:lnTo>
                        <a:pt x="217" y="101"/>
                      </a:lnTo>
                      <a:lnTo>
                        <a:pt x="210" y="108"/>
                      </a:lnTo>
                      <a:lnTo>
                        <a:pt x="203" y="113"/>
                      </a:lnTo>
                      <a:lnTo>
                        <a:pt x="196" y="119"/>
                      </a:lnTo>
                      <a:lnTo>
                        <a:pt x="188" y="122"/>
                      </a:lnTo>
                      <a:lnTo>
                        <a:pt x="179" y="127"/>
                      </a:lnTo>
                      <a:lnTo>
                        <a:pt x="171" y="130"/>
                      </a:lnTo>
                      <a:lnTo>
                        <a:pt x="162" y="133"/>
                      </a:lnTo>
                      <a:lnTo>
                        <a:pt x="153" y="134"/>
                      </a:lnTo>
                      <a:lnTo>
                        <a:pt x="144" y="136"/>
                      </a:lnTo>
                      <a:lnTo>
                        <a:pt x="135" y="136"/>
                      </a:lnTo>
                      <a:lnTo>
                        <a:pt x="123" y="136"/>
                      </a:lnTo>
                      <a:lnTo>
                        <a:pt x="111" y="133"/>
                      </a:lnTo>
                      <a:lnTo>
                        <a:pt x="98" y="130"/>
                      </a:lnTo>
                      <a:lnTo>
                        <a:pt x="87" y="126"/>
                      </a:lnTo>
                      <a:lnTo>
                        <a:pt x="76" y="120"/>
                      </a:lnTo>
                      <a:lnTo>
                        <a:pt x="66" y="113"/>
                      </a:lnTo>
                      <a:lnTo>
                        <a:pt x="57" y="106"/>
                      </a:lnTo>
                      <a:lnTo>
                        <a:pt x="48" y="97"/>
                      </a:lnTo>
                      <a:lnTo>
                        <a:pt x="39" y="88"/>
                      </a:lnTo>
                      <a:lnTo>
                        <a:pt x="32" y="77"/>
                      </a:lnTo>
                      <a:lnTo>
                        <a:pt x="25" y="66"/>
                      </a:lnTo>
                      <a:lnTo>
                        <a:pt x="19" y="54"/>
                      </a:lnTo>
                      <a:lnTo>
                        <a:pt x="14" y="41"/>
                      </a:lnTo>
                      <a:lnTo>
                        <a:pt x="10" y="28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3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3" name="Freeform 18"/>
                <p:cNvSpPr>
                  <a:spLocks/>
                </p:cNvSpPr>
                <p:nvPr/>
              </p:nvSpPr>
              <p:spPr bwMode="auto">
                <a:xfrm>
                  <a:off x="1135" y="2661"/>
                  <a:ext cx="50" cy="25"/>
                </a:xfrm>
                <a:custGeom>
                  <a:avLst/>
                  <a:gdLst>
                    <a:gd name="T0" fmla="*/ 0 w 249"/>
                    <a:gd name="T1" fmla="*/ 0 h 154"/>
                    <a:gd name="T2" fmla="*/ 0 w 249"/>
                    <a:gd name="T3" fmla="*/ 0 h 154"/>
                    <a:gd name="T4" fmla="*/ 0 w 249"/>
                    <a:gd name="T5" fmla="*/ 0 h 154"/>
                    <a:gd name="T6" fmla="*/ 0 w 249"/>
                    <a:gd name="T7" fmla="*/ 0 h 154"/>
                    <a:gd name="T8" fmla="*/ 0 w 249"/>
                    <a:gd name="T9" fmla="*/ 0 h 154"/>
                    <a:gd name="T10" fmla="*/ 0 w 249"/>
                    <a:gd name="T11" fmla="*/ 0 h 154"/>
                    <a:gd name="T12" fmla="*/ 0 w 249"/>
                    <a:gd name="T13" fmla="*/ 0 h 154"/>
                    <a:gd name="T14" fmla="*/ 0 w 249"/>
                    <a:gd name="T15" fmla="*/ 0 h 154"/>
                    <a:gd name="T16" fmla="*/ 0 w 249"/>
                    <a:gd name="T17" fmla="*/ 0 h 154"/>
                    <a:gd name="T18" fmla="*/ 0 w 249"/>
                    <a:gd name="T19" fmla="*/ 0 h 154"/>
                    <a:gd name="T20" fmla="*/ 0 w 249"/>
                    <a:gd name="T21" fmla="*/ 0 h 154"/>
                    <a:gd name="T22" fmla="*/ 0 w 249"/>
                    <a:gd name="T23" fmla="*/ 0 h 154"/>
                    <a:gd name="T24" fmla="*/ 0 w 249"/>
                    <a:gd name="T25" fmla="*/ 0 h 154"/>
                    <a:gd name="T26" fmla="*/ 0 w 249"/>
                    <a:gd name="T27" fmla="*/ 0 h 154"/>
                    <a:gd name="T28" fmla="*/ 0 w 249"/>
                    <a:gd name="T29" fmla="*/ 0 h 154"/>
                    <a:gd name="T30" fmla="*/ 0 w 249"/>
                    <a:gd name="T31" fmla="*/ 0 h 154"/>
                    <a:gd name="T32" fmla="*/ 0 w 249"/>
                    <a:gd name="T33" fmla="*/ 0 h 154"/>
                    <a:gd name="T34" fmla="*/ 0 w 249"/>
                    <a:gd name="T35" fmla="*/ 0 h 154"/>
                    <a:gd name="T36" fmla="*/ 0 w 249"/>
                    <a:gd name="T37" fmla="*/ 0 h 154"/>
                    <a:gd name="T38" fmla="*/ 0 w 249"/>
                    <a:gd name="T39" fmla="*/ 0 h 154"/>
                    <a:gd name="T40" fmla="*/ 0 w 249"/>
                    <a:gd name="T41" fmla="*/ 0 h 154"/>
                    <a:gd name="T42" fmla="*/ 0 w 249"/>
                    <a:gd name="T43" fmla="*/ 0 h 154"/>
                    <a:gd name="T44" fmla="*/ 0 w 249"/>
                    <a:gd name="T45" fmla="*/ 0 h 154"/>
                    <a:gd name="T46" fmla="*/ 0 w 249"/>
                    <a:gd name="T47" fmla="*/ 0 h 154"/>
                    <a:gd name="T48" fmla="*/ 0 w 249"/>
                    <a:gd name="T49" fmla="*/ 0 h 154"/>
                    <a:gd name="T50" fmla="*/ 0 w 249"/>
                    <a:gd name="T51" fmla="*/ 0 h 154"/>
                    <a:gd name="T52" fmla="*/ 0 w 249"/>
                    <a:gd name="T53" fmla="*/ 0 h 154"/>
                    <a:gd name="T54" fmla="*/ 0 w 249"/>
                    <a:gd name="T55" fmla="*/ 0 h 154"/>
                    <a:gd name="T56" fmla="*/ 0 w 249"/>
                    <a:gd name="T57" fmla="*/ 0 h 154"/>
                    <a:gd name="T58" fmla="*/ 0 w 249"/>
                    <a:gd name="T59" fmla="*/ 0 h 154"/>
                    <a:gd name="T60" fmla="*/ 0 w 249"/>
                    <a:gd name="T61" fmla="*/ 0 h 154"/>
                    <a:gd name="T62" fmla="*/ 0 w 249"/>
                    <a:gd name="T63" fmla="*/ 0 h 154"/>
                    <a:gd name="T64" fmla="*/ 0 w 249"/>
                    <a:gd name="T65" fmla="*/ 0 h 154"/>
                    <a:gd name="T66" fmla="*/ 0 w 249"/>
                    <a:gd name="T67" fmla="*/ 0 h 154"/>
                    <a:gd name="T68" fmla="*/ 0 w 249"/>
                    <a:gd name="T69" fmla="*/ 0 h 154"/>
                    <a:gd name="T70" fmla="*/ 0 w 249"/>
                    <a:gd name="T71" fmla="*/ 0 h 154"/>
                    <a:gd name="T72" fmla="*/ 0 w 249"/>
                    <a:gd name="T73" fmla="*/ 0 h 154"/>
                    <a:gd name="T74" fmla="*/ 0 w 249"/>
                    <a:gd name="T75" fmla="*/ 0 h 154"/>
                    <a:gd name="T76" fmla="*/ 0 w 249"/>
                    <a:gd name="T77" fmla="*/ 0 h 154"/>
                    <a:gd name="T78" fmla="*/ 0 w 249"/>
                    <a:gd name="T79" fmla="*/ 0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49"/>
                    <a:gd name="T121" fmla="*/ 0 h 154"/>
                    <a:gd name="T122" fmla="*/ 249 w 249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49" h="154">
                      <a:moveTo>
                        <a:pt x="0" y="24"/>
                      </a:moveTo>
                      <a:lnTo>
                        <a:pt x="3" y="39"/>
                      </a:lnTo>
                      <a:lnTo>
                        <a:pt x="7" y="51"/>
                      </a:lnTo>
                      <a:lnTo>
                        <a:pt x="11" y="64"/>
                      </a:lnTo>
                      <a:lnTo>
                        <a:pt x="17" y="76"/>
                      </a:lnTo>
                      <a:lnTo>
                        <a:pt x="23" y="86"/>
                      </a:lnTo>
                      <a:lnTo>
                        <a:pt x="30" y="97"/>
                      </a:lnTo>
                      <a:lnTo>
                        <a:pt x="38" y="108"/>
                      </a:lnTo>
                      <a:lnTo>
                        <a:pt x="46" y="116"/>
                      </a:lnTo>
                      <a:lnTo>
                        <a:pt x="55" y="125"/>
                      </a:lnTo>
                      <a:lnTo>
                        <a:pt x="65" y="132"/>
                      </a:lnTo>
                      <a:lnTo>
                        <a:pt x="75" y="138"/>
                      </a:lnTo>
                      <a:lnTo>
                        <a:pt x="86" y="144"/>
                      </a:lnTo>
                      <a:lnTo>
                        <a:pt x="97" y="148"/>
                      </a:lnTo>
                      <a:lnTo>
                        <a:pt x="109" y="151"/>
                      </a:lnTo>
                      <a:lnTo>
                        <a:pt x="121" y="152"/>
                      </a:lnTo>
                      <a:lnTo>
                        <a:pt x="133" y="154"/>
                      </a:lnTo>
                      <a:lnTo>
                        <a:pt x="142" y="154"/>
                      </a:lnTo>
                      <a:lnTo>
                        <a:pt x="151" y="152"/>
                      </a:lnTo>
                      <a:lnTo>
                        <a:pt x="159" y="150"/>
                      </a:lnTo>
                      <a:lnTo>
                        <a:pt x="168" y="148"/>
                      </a:lnTo>
                      <a:lnTo>
                        <a:pt x="176" y="145"/>
                      </a:lnTo>
                      <a:lnTo>
                        <a:pt x="184" y="142"/>
                      </a:lnTo>
                      <a:lnTo>
                        <a:pt x="192" y="138"/>
                      </a:lnTo>
                      <a:lnTo>
                        <a:pt x="199" y="133"/>
                      </a:lnTo>
                      <a:lnTo>
                        <a:pt x="206" y="127"/>
                      </a:lnTo>
                      <a:lnTo>
                        <a:pt x="213" y="122"/>
                      </a:lnTo>
                      <a:lnTo>
                        <a:pt x="220" y="115"/>
                      </a:lnTo>
                      <a:lnTo>
                        <a:pt x="226" y="109"/>
                      </a:lnTo>
                      <a:lnTo>
                        <a:pt x="233" y="102"/>
                      </a:lnTo>
                      <a:lnTo>
                        <a:pt x="238" y="95"/>
                      </a:lnTo>
                      <a:lnTo>
                        <a:pt x="244" y="86"/>
                      </a:lnTo>
                      <a:lnTo>
                        <a:pt x="248" y="78"/>
                      </a:lnTo>
                      <a:lnTo>
                        <a:pt x="249" y="74"/>
                      </a:lnTo>
                      <a:lnTo>
                        <a:pt x="249" y="72"/>
                      </a:lnTo>
                      <a:lnTo>
                        <a:pt x="249" y="69"/>
                      </a:lnTo>
                      <a:lnTo>
                        <a:pt x="249" y="65"/>
                      </a:lnTo>
                      <a:lnTo>
                        <a:pt x="249" y="63"/>
                      </a:lnTo>
                      <a:lnTo>
                        <a:pt x="249" y="59"/>
                      </a:lnTo>
                      <a:lnTo>
                        <a:pt x="249" y="57"/>
                      </a:lnTo>
                      <a:lnTo>
                        <a:pt x="249" y="53"/>
                      </a:lnTo>
                      <a:lnTo>
                        <a:pt x="245" y="63"/>
                      </a:lnTo>
                      <a:lnTo>
                        <a:pt x="241" y="72"/>
                      </a:lnTo>
                      <a:lnTo>
                        <a:pt x="236" y="80"/>
                      </a:lnTo>
                      <a:lnTo>
                        <a:pt x="230" y="89"/>
                      </a:lnTo>
                      <a:lnTo>
                        <a:pt x="223" y="97"/>
                      </a:lnTo>
                      <a:lnTo>
                        <a:pt x="217" y="104"/>
                      </a:lnTo>
                      <a:lnTo>
                        <a:pt x="210" y="112"/>
                      </a:lnTo>
                      <a:lnTo>
                        <a:pt x="203" y="118"/>
                      </a:lnTo>
                      <a:lnTo>
                        <a:pt x="195" y="124"/>
                      </a:lnTo>
                      <a:lnTo>
                        <a:pt x="187" y="128"/>
                      </a:lnTo>
                      <a:lnTo>
                        <a:pt x="179" y="133"/>
                      </a:lnTo>
                      <a:lnTo>
                        <a:pt x="170" y="136"/>
                      </a:lnTo>
                      <a:lnTo>
                        <a:pt x="161" y="139"/>
                      </a:lnTo>
                      <a:lnTo>
                        <a:pt x="152" y="142"/>
                      </a:lnTo>
                      <a:lnTo>
                        <a:pt x="143" y="143"/>
                      </a:lnTo>
                      <a:lnTo>
                        <a:pt x="133" y="143"/>
                      </a:lnTo>
                      <a:lnTo>
                        <a:pt x="121" y="142"/>
                      </a:lnTo>
                      <a:lnTo>
                        <a:pt x="109" y="140"/>
                      </a:lnTo>
                      <a:lnTo>
                        <a:pt x="96" y="137"/>
                      </a:lnTo>
                      <a:lnTo>
                        <a:pt x="85" y="132"/>
                      </a:lnTo>
                      <a:lnTo>
                        <a:pt x="74" y="126"/>
                      </a:lnTo>
                      <a:lnTo>
                        <a:pt x="64" y="119"/>
                      </a:lnTo>
                      <a:lnTo>
                        <a:pt x="54" y="110"/>
                      </a:lnTo>
                      <a:lnTo>
                        <a:pt x="45" y="101"/>
                      </a:lnTo>
                      <a:lnTo>
                        <a:pt x="37" y="91"/>
                      </a:lnTo>
                      <a:lnTo>
                        <a:pt x="30" y="80"/>
                      </a:lnTo>
                      <a:lnTo>
                        <a:pt x="24" y="69"/>
                      </a:lnTo>
                      <a:lnTo>
                        <a:pt x="18" y="57"/>
                      </a:lnTo>
                      <a:lnTo>
                        <a:pt x="14" y="43"/>
                      </a:lnTo>
                      <a:lnTo>
                        <a:pt x="10" y="29"/>
                      </a:lnTo>
                      <a:lnTo>
                        <a:pt x="8" y="15"/>
                      </a:ln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2" y="16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4BD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4" name="Freeform 19"/>
                <p:cNvSpPr>
                  <a:spLocks/>
                </p:cNvSpPr>
                <p:nvPr/>
              </p:nvSpPr>
              <p:spPr bwMode="auto">
                <a:xfrm>
                  <a:off x="1136" y="2659"/>
                  <a:ext cx="49" cy="26"/>
                </a:xfrm>
                <a:custGeom>
                  <a:avLst/>
                  <a:gdLst>
                    <a:gd name="T0" fmla="*/ 0 w 246"/>
                    <a:gd name="T1" fmla="*/ 0 h 159"/>
                    <a:gd name="T2" fmla="*/ 0 w 246"/>
                    <a:gd name="T3" fmla="*/ 0 h 159"/>
                    <a:gd name="T4" fmla="*/ 0 w 246"/>
                    <a:gd name="T5" fmla="*/ 0 h 159"/>
                    <a:gd name="T6" fmla="*/ 0 w 246"/>
                    <a:gd name="T7" fmla="*/ 0 h 159"/>
                    <a:gd name="T8" fmla="*/ 0 w 246"/>
                    <a:gd name="T9" fmla="*/ 0 h 159"/>
                    <a:gd name="T10" fmla="*/ 0 w 246"/>
                    <a:gd name="T11" fmla="*/ 0 h 159"/>
                    <a:gd name="T12" fmla="*/ 0 w 246"/>
                    <a:gd name="T13" fmla="*/ 0 h 159"/>
                    <a:gd name="T14" fmla="*/ 0 w 246"/>
                    <a:gd name="T15" fmla="*/ 0 h 159"/>
                    <a:gd name="T16" fmla="*/ 0 w 246"/>
                    <a:gd name="T17" fmla="*/ 0 h 159"/>
                    <a:gd name="T18" fmla="*/ 0 w 246"/>
                    <a:gd name="T19" fmla="*/ 0 h 159"/>
                    <a:gd name="T20" fmla="*/ 0 w 246"/>
                    <a:gd name="T21" fmla="*/ 0 h 159"/>
                    <a:gd name="T22" fmla="*/ 0 w 246"/>
                    <a:gd name="T23" fmla="*/ 0 h 159"/>
                    <a:gd name="T24" fmla="*/ 0 w 246"/>
                    <a:gd name="T25" fmla="*/ 0 h 159"/>
                    <a:gd name="T26" fmla="*/ 0 w 246"/>
                    <a:gd name="T27" fmla="*/ 0 h 159"/>
                    <a:gd name="T28" fmla="*/ 0 w 246"/>
                    <a:gd name="T29" fmla="*/ 0 h 159"/>
                    <a:gd name="T30" fmla="*/ 0 w 246"/>
                    <a:gd name="T31" fmla="*/ 0 h 159"/>
                    <a:gd name="T32" fmla="*/ 0 w 246"/>
                    <a:gd name="T33" fmla="*/ 0 h 159"/>
                    <a:gd name="T34" fmla="*/ 0 w 246"/>
                    <a:gd name="T35" fmla="*/ 0 h 159"/>
                    <a:gd name="T36" fmla="*/ 0 w 246"/>
                    <a:gd name="T37" fmla="*/ 0 h 159"/>
                    <a:gd name="T38" fmla="*/ 0 w 246"/>
                    <a:gd name="T39" fmla="*/ 0 h 159"/>
                    <a:gd name="T40" fmla="*/ 0 w 246"/>
                    <a:gd name="T41" fmla="*/ 0 h 159"/>
                    <a:gd name="T42" fmla="*/ 0 w 246"/>
                    <a:gd name="T43" fmla="*/ 0 h 159"/>
                    <a:gd name="T44" fmla="*/ 0 w 246"/>
                    <a:gd name="T45" fmla="*/ 0 h 159"/>
                    <a:gd name="T46" fmla="*/ 0 w 246"/>
                    <a:gd name="T47" fmla="*/ 0 h 159"/>
                    <a:gd name="T48" fmla="*/ 0 w 246"/>
                    <a:gd name="T49" fmla="*/ 0 h 159"/>
                    <a:gd name="T50" fmla="*/ 0 w 246"/>
                    <a:gd name="T51" fmla="*/ 0 h 159"/>
                    <a:gd name="T52" fmla="*/ 0 w 246"/>
                    <a:gd name="T53" fmla="*/ 0 h 159"/>
                    <a:gd name="T54" fmla="*/ 0 w 246"/>
                    <a:gd name="T55" fmla="*/ 0 h 159"/>
                    <a:gd name="T56" fmla="*/ 0 w 246"/>
                    <a:gd name="T57" fmla="*/ 0 h 159"/>
                    <a:gd name="T58" fmla="*/ 0 w 246"/>
                    <a:gd name="T59" fmla="*/ 0 h 159"/>
                    <a:gd name="T60" fmla="*/ 0 w 246"/>
                    <a:gd name="T61" fmla="*/ 0 h 159"/>
                    <a:gd name="T62" fmla="*/ 0 w 246"/>
                    <a:gd name="T63" fmla="*/ 0 h 159"/>
                    <a:gd name="T64" fmla="*/ 0 w 246"/>
                    <a:gd name="T65" fmla="*/ 0 h 159"/>
                    <a:gd name="T66" fmla="*/ 0 w 246"/>
                    <a:gd name="T67" fmla="*/ 0 h 159"/>
                    <a:gd name="T68" fmla="*/ 0 w 246"/>
                    <a:gd name="T69" fmla="*/ 0 h 159"/>
                    <a:gd name="T70" fmla="*/ 0 w 246"/>
                    <a:gd name="T71" fmla="*/ 0 h 159"/>
                    <a:gd name="T72" fmla="*/ 0 w 246"/>
                    <a:gd name="T73" fmla="*/ 0 h 159"/>
                    <a:gd name="T74" fmla="*/ 0 w 246"/>
                    <a:gd name="T75" fmla="*/ 0 h 159"/>
                    <a:gd name="T76" fmla="*/ 0 w 246"/>
                    <a:gd name="T77" fmla="*/ 0 h 159"/>
                    <a:gd name="T78" fmla="*/ 0 w 246"/>
                    <a:gd name="T79" fmla="*/ 0 h 159"/>
                    <a:gd name="T80" fmla="*/ 0 w 246"/>
                    <a:gd name="T81" fmla="*/ 0 h 159"/>
                    <a:gd name="T82" fmla="*/ 0 w 246"/>
                    <a:gd name="T83" fmla="*/ 0 h 159"/>
                    <a:gd name="T84" fmla="*/ 0 w 246"/>
                    <a:gd name="T85" fmla="*/ 0 h 159"/>
                    <a:gd name="T86" fmla="*/ 0 w 246"/>
                    <a:gd name="T87" fmla="*/ 0 h 15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6"/>
                    <a:gd name="T133" fmla="*/ 0 h 159"/>
                    <a:gd name="T134" fmla="*/ 246 w 246"/>
                    <a:gd name="T135" fmla="*/ 159 h 15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6" h="159">
                      <a:moveTo>
                        <a:pt x="0" y="23"/>
                      </a:moveTo>
                      <a:lnTo>
                        <a:pt x="2" y="38"/>
                      </a:lnTo>
                      <a:lnTo>
                        <a:pt x="5" y="51"/>
                      </a:lnTo>
                      <a:lnTo>
                        <a:pt x="9" y="64"/>
                      </a:lnTo>
                      <a:lnTo>
                        <a:pt x="14" y="77"/>
                      </a:lnTo>
                      <a:lnTo>
                        <a:pt x="20" y="89"/>
                      </a:lnTo>
                      <a:lnTo>
                        <a:pt x="27" y="100"/>
                      </a:lnTo>
                      <a:lnTo>
                        <a:pt x="34" y="111"/>
                      </a:lnTo>
                      <a:lnTo>
                        <a:pt x="43" y="120"/>
                      </a:lnTo>
                      <a:lnTo>
                        <a:pt x="52" y="129"/>
                      </a:lnTo>
                      <a:lnTo>
                        <a:pt x="61" y="136"/>
                      </a:lnTo>
                      <a:lnTo>
                        <a:pt x="71" y="143"/>
                      </a:lnTo>
                      <a:lnTo>
                        <a:pt x="82" y="149"/>
                      </a:lnTo>
                      <a:lnTo>
                        <a:pt x="93" y="153"/>
                      </a:lnTo>
                      <a:lnTo>
                        <a:pt x="106" y="156"/>
                      </a:lnTo>
                      <a:lnTo>
                        <a:pt x="118" y="159"/>
                      </a:lnTo>
                      <a:lnTo>
                        <a:pt x="130" y="159"/>
                      </a:lnTo>
                      <a:lnTo>
                        <a:pt x="139" y="159"/>
                      </a:lnTo>
                      <a:lnTo>
                        <a:pt x="148" y="157"/>
                      </a:lnTo>
                      <a:lnTo>
                        <a:pt x="157" y="156"/>
                      </a:lnTo>
                      <a:lnTo>
                        <a:pt x="166" y="153"/>
                      </a:lnTo>
                      <a:lnTo>
                        <a:pt x="174" y="150"/>
                      </a:lnTo>
                      <a:lnTo>
                        <a:pt x="183" y="145"/>
                      </a:lnTo>
                      <a:lnTo>
                        <a:pt x="191" y="142"/>
                      </a:lnTo>
                      <a:lnTo>
                        <a:pt x="198" y="136"/>
                      </a:lnTo>
                      <a:lnTo>
                        <a:pt x="205" y="131"/>
                      </a:lnTo>
                      <a:lnTo>
                        <a:pt x="212" y="124"/>
                      </a:lnTo>
                      <a:lnTo>
                        <a:pt x="219" y="118"/>
                      </a:lnTo>
                      <a:lnTo>
                        <a:pt x="226" y="111"/>
                      </a:lnTo>
                      <a:lnTo>
                        <a:pt x="232" y="102"/>
                      </a:lnTo>
                      <a:lnTo>
                        <a:pt x="237" y="94"/>
                      </a:lnTo>
                      <a:lnTo>
                        <a:pt x="242" y="85"/>
                      </a:lnTo>
                      <a:lnTo>
                        <a:pt x="246" y="76"/>
                      </a:lnTo>
                      <a:lnTo>
                        <a:pt x="246" y="74"/>
                      </a:lnTo>
                      <a:lnTo>
                        <a:pt x="246" y="70"/>
                      </a:lnTo>
                      <a:lnTo>
                        <a:pt x="246" y="68"/>
                      </a:lnTo>
                      <a:lnTo>
                        <a:pt x="246" y="64"/>
                      </a:lnTo>
                      <a:lnTo>
                        <a:pt x="246" y="60"/>
                      </a:lnTo>
                      <a:lnTo>
                        <a:pt x="246" y="58"/>
                      </a:lnTo>
                      <a:lnTo>
                        <a:pt x="246" y="54"/>
                      </a:lnTo>
                      <a:lnTo>
                        <a:pt x="246" y="52"/>
                      </a:lnTo>
                      <a:lnTo>
                        <a:pt x="242" y="62"/>
                      </a:lnTo>
                      <a:lnTo>
                        <a:pt x="238" y="72"/>
                      </a:lnTo>
                      <a:lnTo>
                        <a:pt x="233" y="82"/>
                      </a:lnTo>
                      <a:lnTo>
                        <a:pt x="228" y="90"/>
                      </a:lnTo>
                      <a:lnTo>
                        <a:pt x="221" y="99"/>
                      </a:lnTo>
                      <a:lnTo>
                        <a:pt x="215" y="107"/>
                      </a:lnTo>
                      <a:lnTo>
                        <a:pt x="208" y="114"/>
                      </a:lnTo>
                      <a:lnTo>
                        <a:pt x="201" y="121"/>
                      </a:lnTo>
                      <a:lnTo>
                        <a:pt x="193" y="127"/>
                      </a:lnTo>
                      <a:lnTo>
                        <a:pt x="185" y="132"/>
                      </a:lnTo>
                      <a:lnTo>
                        <a:pt x="177" y="137"/>
                      </a:lnTo>
                      <a:lnTo>
                        <a:pt x="168" y="142"/>
                      </a:lnTo>
                      <a:lnTo>
                        <a:pt x="159" y="144"/>
                      </a:lnTo>
                      <a:lnTo>
                        <a:pt x="149" y="147"/>
                      </a:lnTo>
                      <a:lnTo>
                        <a:pt x="140" y="148"/>
                      </a:lnTo>
                      <a:lnTo>
                        <a:pt x="130" y="148"/>
                      </a:lnTo>
                      <a:lnTo>
                        <a:pt x="118" y="148"/>
                      </a:lnTo>
                      <a:lnTo>
                        <a:pt x="106" y="145"/>
                      </a:lnTo>
                      <a:lnTo>
                        <a:pt x="93" y="142"/>
                      </a:lnTo>
                      <a:lnTo>
                        <a:pt x="82" y="137"/>
                      </a:lnTo>
                      <a:lnTo>
                        <a:pt x="71" y="131"/>
                      </a:lnTo>
                      <a:lnTo>
                        <a:pt x="61" y="124"/>
                      </a:lnTo>
                      <a:lnTo>
                        <a:pt x="52" y="115"/>
                      </a:lnTo>
                      <a:lnTo>
                        <a:pt x="43" y="106"/>
                      </a:lnTo>
                      <a:lnTo>
                        <a:pt x="35" y="95"/>
                      </a:lnTo>
                      <a:lnTo>
                        <a:pt x="28" y="84"/>
                      </a:lnTo>
                      <a:lnTo>
                        <a:pt x="22" y="72"/>
                      </a:lnTo>
                      <a:lnTo>
                        <a:pt x="17" y="59"/>
                      </a:lnTo>
                      <a:lnTo>
                        <a:pt x="13" y="46"/>
                      </a:lnTo>
                      <a:lnTo>
                        <a:pt x="10" y="32"/>
                      </a:lnTo>
                      <a:lnTo>
                        <a:pt x="8" y="17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4B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5" name="Freeform 20"/>
                <p:cNvSpPr>
                  <a:spLocks/>
                </p:cNvSpPr>
                <p:nvPr/>
              </p:nvSpPr>
              <p:spPr bwMode="auto">
                <a:xfrm>
                  <a:off x="1136" y="2657"/>
                  <a:ext cx="49" cy="27"/>
                </a:xfrm>
                <a:custGeom>
                  <a:avLst/>
                  <a:gdLst>
                    <a:gd name="T0" fmla="*/ 0 w 243"/>
                    <a:gd name="T1" fmla="*/ 0 h 164"/>
                    <a:gd name="T2" fmla="*/ 0 w 243"/>
                    <a:gd name="T3" fmla="*/ 0 h 164"/>
                    <a:gd name="T4" fmla="*/ 0 w 243"/>
                    <a:gd name="T5" fmla="*/ 0 h 164"/>
                    <a:gd name="T6" fmla="*/ 0 w 243"/>
                    <a:gd name="T7" fmla="*/ 0 h 164"/>
                    <a:gd name="T8" fmla="*/ 0 w 243"/>
                    <a:gd name="T9" fmla="*/ 0 h 164"/>
                    <a:gd name="T10" fmla="*/ 0 w 243"/>
                    <a:gd name="T11" fmla="*/ 0 h 164"/>
                    <a:gd name="T12" fmla="*/ 0 w 243"/>
                    <a:gd name="T13" fmla="*/ 0 h 164"/>
                    <a:gd name="T14" fmla="*/ 0 w 243"/>
                    <a:gd name="T15" fmla="*/ 0 h 164"/>
                    <a:gd name="T16" fmla="*/ 0 w 243"/>
                    <a:gd name="T17" fmla="*/ 0 h 164"/>
                    <a:gd name="T18" fmla="*/ 0 w 243"/>
                    <a:gd name="T19" fmla="*/ 0 h 164"/>
                    <a:gd name="T20" fmla="*/ 0 w 243"/>
                    <a:gd name="T21" fmla="*/ 0 h 164"/>
                    <a:gd name="T22" fmla="*/ 0 w 243"/>
                    <a:gd name="T23" fmla="*/ 0 h 164"/>
                    <a:gd name="T24" fmla="*/ 0 w 243"/>
                    <a:gd name="T25" fmla="*/ 0 h 164"/>
                    <a:gd name="T26" fmla="*/ 0 w 243"/>
                    <a:gd name="T27" fmla="*/ 0 h 164"/>
                    <a:gd name="T28" fmla="*/ 0 w 243"/>
                    <a:gd name="T29" fmla="*/ 0 h 164"/>
                    <a:gd name="T30" fmla="*/ 0 w 243"/>
                    <a:gd name="T31" fmla="*/ 0 h 164"/>
                    <a:gd name="T32" fmla="*/ 0 w 243"/>
                    <a:gd name="T33" fmla="*/ 0 h 164"/>
                    <a:gd name="T34" fmla="*/ 0 w 243"/>
                    <a:gd name="T35" fmla="*/ 0 h 164"/>
                    <a:gd name="T36" fmla="*/ 0 w 243"/>
                    <a:gd name="T37" fmla="*/ 0 h 164"/>
                    <a:gd name="T38" fmla="*/ 0 w 243"/>
                    <a:gd name="T39" fmla="*/ 0 h 164"/>
                    <a:gd name="T40" fmla="*/ 0 w 243"/>
                    <a:gd name="T41" fmla="*/ 0 h 164"/>
                    <a:gd name="T42" fmla="*/ 0 w 243"/>
                    <a:gd name="T43" fmla="*/ 0 h 164"/>
                    <a:gd name="T44" fmla="*/ 0 w 243"/>
                    <a:gd name="T45" fmla="*/ 0 h 164"/>
                    <a:gd name="T46" fmla="*/ 0 w 243"/>
                    <a:gd name="T47" fmla="*/ 0 h 164"/>
                    <a:gd name="T48" fmla="*/ 0 w 243"/>
                    <a:gd name="T49" fmla="*/ 0 h 164"/>
                    <a:gd name="T50" fmla="*/ 0 w 243"/>
                    <a:gd name="T51" fmla="*/ 0 h 164"/>
                    <a:gd name="T52" fmla="*/ 0 w 243"/>
                    <a:gd name="T53" fmla="*/ 0 h 164"/>
                    <a:gd name="T54" fmla="*/ 0 w 243"/>
                    <a:gd name="T55" fmla="*/ 0 h 164"/>
                    <a:gd name="T56" fmla="*/ 0 w 243"/>
                    <a:gd name="T57" fmla="*/ 0 h 164"/>
                    <a:gd name="T58" fmla="*/ 0 w 243"/>
                    <a:gd name="T59" fmla="*/ 0 h 164"/>
                    <a:gd name="T60" fmla="*/ 0 w 243"/>
                    <a:gd name="T61" fmla="*/ 0 h 164"/>
                    <a:gd name="T62" fmla="*/ 0 w 243"/>
                    <a:gd name="T63" fmla="*/ 0 h 164"/>
                    <a:gd name="T64" fmla="*/ 0 w 243"/>
                    <a:gd name="T65" fmla="*/ 0 h 164"/>
                    <a:gd name="T66" fmla="*/ 0 w 243"/>
                    <a:gd name="T67" fmla="*/ 0 h 164"/>
                    <a:gd name="T68" fmla="*/ 0 w 243"/>
                    <a:gd name="T69" fmla="*/ 0 h 164"/>
                    <a:gd name="T70" fmla="*/ 0 w 243"/>
                    <a:gd name="T71" fmla="*/ 0 h 164"/>
                    <a:gd name="T72" fmla="*/ 0 w 243"/>
                    <a:gd name="T73" fmla="*/ 0 h 164"/>
                    <a:gd name="T74" fmla="*/ 0 w 243"/>
                    <a:gd name="T75" fmla="*/ 0 h 164"/>
                    <a:gd name="T76" fmla="*/ 0 w 243"/>
                    <a:gd name="T77" fmla="*/ 0 h 164"/>
                    <a:gd name="T78" fmla="*/ 0 w 243"/>
                    <a:gd name="T79" fmla="*/ 0 h 164"/>
                    <a:gd name="T80" fmla="*/ 0 w 243"/>
                    <a:gd name="T81" fmla="*/ 0 h 164"/>
                    <a:gd name="T82" fmla="*/ 0 w 243"/>
                    <a:gd name="T83" fmla="*/ 0 h 164"/>
                    <a:gd name="T84" fmla="*/ 0 w 243"/>
                    <a:gd name="T85" fmla="*/ 0 h 164"/>
                    <a:gd name="T86" fmla="*/ 0 w 243"/>
                    <a:gd name="T87" fmla="*/ 0 h 164"/>
                    <a:gd name="T88" fmla="*/ 0 w 243"/>
                    <a:gd name="T89" fmla="*/ 0 h 164"/>
                    <a:gd name="T90" fmla="*/ 0 w 243"/>
                    <a:gd name="T91" fmla="*/ 0 h 164"/>
                    <a:gd name="T92" fmla="*/ 0 w 243"/>
                    <a:gd name="T93" fmla="*/ 0 h 164"/>
                    <a:gd name="T94" fmla="*/ 0 w 243"/>
                    <a:gd name="T95" fmla="*/ 0 h 1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3"/>
                    <a:gd name="T145" fmla="*/ 0 h 164"/>
                    <a:gd name="T146" fmla="*/ 243 w 243"/>
                    <a:gd name="T147" fmla="*/ 164 h 1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3" h="164">
                      <a:moveTo>
                        <a:pt x="0" y="21"/>
                      </a:moveTo>
                      <a:lnTo>
                        <a:pt x="2" y="36"/>
                      </a:lnTo>
                      <a:lnTo>
                        <a:pt x="4" y="50"/>
                      </a:lnTo>
                      <a:lnTo>
                        <a:pt x="8" y="64"/>
                      </a:lnTo>
                      <a:lnTo>
                        <a:pt x="12" y="78"/>
                      </a:lnTo>
                      <a:lnTo>
                        <a:pt x="18" y="90"/>
                      </a:lnTo>
                      <a:lnTo>
                        <a:pt x="24" y="101"/>
                      </a:lnTo>
                      <a:lnTo>
                        <a:pt x="31" y="112"/>
                      </a:lnTo>
                      <a:lnTo>
                        <a:pt x="39" y="122"/>
                      </a:lnTo>
                      <a:lnTo>
                        <a:pt x="48" y="131"/>
                      </a:lnTo>
                      <a:lnTo>
                        <a:pt x="58" y="140"/>
                      </a:lnTo>
                      <a:lnTo>
                        <a:pt x="68" y="147"/>
                      </a:lnTo>
                      <a:lnTo>
                        <a:pt x="79" y="153"/>
                      </a:lnTo>
                      <a:lnTo>
                        <a:pt x="90" y="158"/>
                      </a:lnTo>
                      <a:lnTo>
                        <a:pt x="103" y="161"/>
                      </a:lnTo>
                      <a:lnTo>
                        <a:pt x="115" y="163"/>
                      </a:lnTo>
                      <a:lnTo>
                        <a:pt x="127" y="164"/>
                      </a:lnTo>
                      <a:lnTo>
                        <a:pt x="137" y="164"/>
                      </a:lnTo>
                      <a:lnTo>
                        <a:pt x="146" y="163"/>
                      </a:lnTo>
                      <a:lnTo>
                        <a:pt x="155" y="160"/>
                      </a:lnTo>
                      <a:lnTo>
                        <a:pt x="164" y="157"/>
                      </a:lnTo>
                      <a:lnTo>
                        <a:pt x="173" y="154"/>
                      </a:lnTo>
                      <a:lnTo>
                        <a:pt x="181" y="149"/>
                      </a:lnTo>
                      <a:lnTo>
                        <a:pt x="189" y="145"/>
                      </a:lnTo>
                      <a:lnTo>
                        <a:pt x="197" y="139"/>
                      </a:lnTo>
                      <a:lnTo>
                        <a:pt x="204" y="133"/>
                      </a:lnTo>
                      <a:lnTo>
                        <a:pt x="211" y="125"/>
                      </a:lnTo>
                      <a:lnTo>
                        <a:pt x="217" y="118"/>
                      </a:lnTo>
                      <a:lnTo>
                        <a:pt x="224" y="110"/>
                      </a:lnTo>
                      <a:lnTo>
                        <a:pt x="230" y="101"/>
                      </a:lnTo>
                      <a:lnTo>
                        <a:pt x="235" y="93"/>
                      </a:lnTo>
                      <a:lnTo>
                        <a:pt x="239" y="84"/>
                      </a:lnTo>
                      <a:lnTo>
                        <a:pt x="243" y="74"/>
                      </a:lnTo>
                      <a:lnTo>
                        <a:pt x="243" y="70"/>
                      </a:lnTo>
                      <a:lnTo>
                        <a:pt x="243" y="68"/>
                      </a:lnTo>
                      <a:lnTo>
                        <a:pt x="243" y="64"/>
                      </a:lnTo>
                      <a:lnTo>
                        <a:pt x="243" y="62"/>
                      </a:lnTo>
                      <a:lnTo>
                        <a:pt x="242" y="58"/>
                      </a:lnTo>
                      <a:lnTo>
                        <a:pt x="242" y="56"/>
                      </a:lnTo>
                      <a:lnTo>
                        <a:pt x="241" y="52"/>
                      </a:lnTo>
                      <a:lnTo>
                        <a:pt x="241" y="50"/>
                      </a:lnTo>
                      <a:lnTo>
                        <a:pt x="238" y="61"/>
                      </a:lnTo>
                      <a:lnTo>
                        <a:pt x="234" y="72"/>
                      </a:lnTo>
                      <a:lnTo>
                        <a:pt x="230" y="81"/>
                      </a:lnTo>
                      <a:lnTo>
                        <a:pt x="225" y="91"/>
                      </a:lnTo>
                      <a:lnTo>
                        <a:pt x="219" y="100"/>
                      </a:lnTo>
                      <a:lnTo>
                        <a:pt x="213" y="109"/>
                      </a:lnTo>
                      <a:lnTo>
                        <a:pt x="206" y="116"/>
                      </a:lnTo>
                      <a:lnTo>
                        <a:pt x="199" y="123"/>
                      </a:lnTo>
                      <a:lnTo>
                        <a:pt x="191" y="130"/>
                      </a:lnTo>
                      <a:lnTo>
                        <a:pt x="183" y="136"/>
                      </a:lnTo>
                      <a:lnTo>
                        <a:pt x="174" y="141"/>
                      </a:lnTo>
                      <a:lnTo>
                        <a:pt x="166" y="146"/>
                      </a:lnTo>
                      <a:lnTo>
                        <a:pt x="156" y="148"/>
                      </a:lnTo>
                      <a:lnTo>
                        <a:pt x="147" y="151"/>
                      </a:lnTo>
                      <a:lnTo>
                        <a:pt x="137" y="153"/>
                      </a:lnTo>
                      <a:lnTo>
                        <a:pt x="127" y="153"/>
                      </a:lnTo>
                      <a:lnTo>
                        <a:pt x="115" y="152"/>
                      </a:lnTo>
                      <a:lnTo>
                        <a:pt x="104" y="151"/>
                      </a:lnTo>
                      <a:lnTo>
                        <a:pt x="91" y="147"/>
                      </a:lnTo>
                      <a:lnTo>
                        <a:pt x="81" y="142"/>
                      </a:lnTo>
                      <a:lnTo>
                        <a:pt x="70" y="136"/>
                      </a:lnTo>
                      <a:lnTo>
                        <a:pt x="61" y="129"/>
                      </a:lnTo>
                      <a:lnTo>
                        <a:pt x="52" y="121"/>
                      </a:lnTo>
                      <a:lnTo>
                        <a:pt x="43" y="112"/>
                      </a:lnTo>
                      <a:lnTo>
                        <a:pt x="36" y="101"/>
                      </a:lnTo>
                      <a:lnTo>
                        <a:pt x="29" y="91"/>
                      </a:lnTo>
                      <a:lnTo>
                        <a:pt x="23" y="80"/>
                      </a:lnTo>
                      <a:lnTo>
                        <a:pt x="18" y="68"/>
                      </a:lnTo>
                      <a:lnTo>
                        <a:pt x="14" y="55"/>
                      </a:lnTo>
                      <a:lnTo>
                        <a:pt x="12" y="42"/>
                      </a:lnTo>
                      <a:lnTo>
                        <a:pt x="10" y="27"/>
                      </a:lnTo>
                      <a:lnTo>
                        <a:pt x="9" y="13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B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6" name="Freeform 21"/>
                <p:cNvSpPr>
                  <a:spLocks/>
                </p:cNvSpPr>
                <p:nvPr/>
              </p:nvSpPr>
              <p:spPr bwMode="auto">
                <a:xfrm>
                  <a:off x="1137" y="2655"/>
                  <a:ext cx="48" cy="28"/>
                </a:xfrm>
                <a:custGeom>
                  <a:avLst/>
                  <a:gdLst>
                    <a:gd name="T0" fmla="*/ 0 w 238"/>
                    <a:gd name="T1" fmla="*/ 0 h 169"/>
                    <a:gd name="T2" fmla="*/ 0 w 238"/>
                    <a:gd name="T3" fmla="*/ 0 h 169"/>
                    <a:gd name="T4" fmla="*/ 0 w 238"/>
                    <a:gd name="T5" fmla="*/ 0 h 169"/>
                    <a:gd name="T6" fmla="*/ 0 w 238"/>
                    <a:gd name="T7" fmla="*/ 0 h 169"/>
                    <a:gd name="T8" fmla="*/ 0 w 238"/>
                    <a:gd name="T9" fmla="*/ 0 h 169"/>
                    <a:gd name="T10" fmla="*/ 0 w 238"/>
                    <a:gd name="T11" fmla="*/ 0 h 169"/>
                    <a:gd name="T12" fmla="*/ 0 w 238"/>
                    <a:gd name="T13" fmla="*/ 0 h 169"/>
                    <a:gd name="T14" fmla="*/ 0 w 238"/>
                    <a:gd name="T15" fmla="*/ 0 h 169"/>
                    <a:gd name="T16" fmla="*/ 0 w 238"/>
                    <a:gd name="T17" fmla="*/ 0 h 169"/>
                    <a:gd name="T18" fmla="*/ 0 w 238"/>
                    <a:gd name="T19" fmla="*/ 0 h 169"/>
                    <a:gd name="T20" fmla="*/ 0 w 238"/>
                    <a:gd name="T21" fmla="*/ 0 h 169"/>
                    <a:gd name="T22" fmla="*/ 0 w 238"/>
                    <a:gd name="T23" fmla="*/ 0 h 169"/>
                    <a:gd name="T24" fmla="*/ 0 w 238"/>
                    <a:gd name="T25" fmla="*/ 0 h 169"/>
                    <a:gd name="T26" fmla="*/ 0 w 238"/>
                    <a:gd name="T27" fmla="*/ 0 h 169"/>
                    <a:gd name="T28" fmla="*/ 0 w 238"/>
                    <a:gd name="T29" fmla="*/ 0 h 169"/>
                    <a:gd name="T30" fmla="*/ 0 w 238"/>
                    <a:gd name="T31" fmla="*/ 0 h 169"/>
                    <a:gd name="T32" fmla="*/ 0 w 238"/>
                    <a:gd name="T33" fmla="*/ 0 h 169"/>
                    <a:gd name="T34" fmla="*/ 0 w 238"/>
                    <a:gd name="T35" fmla="*/ 0 h 169"/>
                    <a:gd name="T36" fmla="*/ 0 w 238"/>
                    <a:gd name="T37" fmla="*/ 0 h 169"/>
                    <a:gd name="T38" fmla="*/ 0 w 238"/>
                    <a:gd name="T39" fmla="*/ 0 h 169"/>
                    <a:gd name="T40" fmla="*/ 0 w 238"/>
                    <a:gd name="T41" fmla="*/ 0 h 169"/>
                    <a:gd name="T42" fmla="*/ 0 w 238"/>
                    <a:gd name="T43" fmla="*/ 0 h 169"/>
                    <a:gd name="T44" fmla="*/ 0 w 238"/>
                    <a:gd name="T45" fmla="*/ 0 h 169"/>
                    <a:gd name="T46" fmla="*/ 0 w 238"/>
                    <a:gd name="T47" fmla="*/ 0 h 169"/>
                    <a:gd name="T48" fmla="*/ 0 w 238"/>
                    <a:gd name="T49" fmla="*/ 0 h 169"/>
                    <a:gd name="T50" fmla="*/ 0 w 238"/>
                    <a:gd name="T51" fmla="*/ 0 h 169"/>
                    <a:gd name="T52" fmla="*/ 0 w 238"/>
                    <a:gd name="T53" fmla="*/ 0 h 169"/>
                    <a:gd name="T54" fmla="*/ 0 w 238"/>
                    <a:gd name="T55" fmla="*/ 0 h 169"/>
                    <a:gd name="T56" fmla="*/ 0 w 238"/>
                    <a:gd name="T57" fmla="*/ 0 h 169"/>
                    <a:gd name="T58" fmla="*/ 0 w 238"/>
                    <a:gd name="T59" fmla="*/ 0 h 169"/>
                    <a:gd name="T60" fmla="*/ 0 w 238"/>
                    <a:gd name="T61" fmla="*/ 0 h 169"/>
                    <a:gd name="T62" fmla="*/ 0 w 238"/>
                    <a:gd name="T63" fmla="*/ 0 h 169"/>
                    <a:gd name="T64" fmla="*/ 0 w 238"/>
                    <a:gd name="T65" fmla="*/ 0 h 169"/>
                    <a:gd name="T66" fmla="*/ 0 w 238"/>
                    <a:gd name="T67" fmla="*/ 0 h 169"/>
                    <a:gd name="T68" fmla="*/ 0 w 238"/>
                    <a:gd name="T69" fmla="*/ 0 h 169"/>
                    <a:gd name="T70" fmla="*/ 0 w 238"/>
                    <a:gd name="T71" fmla="*/ 0 h 169"/>
                    <a:gd name="T72" fmla="*/ 0 w 238"/>
                    <a:gd name="T73" fmla="*/ 0 h 169"/>
                    <a:gd name="T74" fmla="*/ 0 w 238"/>
                    <a:gd name="T75" fmla="*/ 0 h 169"/>
                    <a:gd name="T76" fmla="*/ 0 w 238"/>
                    <a:gd name="T77" fmla="*/ 0 h 169"/>
                    <a:gd name="T78" fmla="*/ 0 w 238"/>
                    <a:gd name="T79" fmla="*/ 0 h 169"/>
                    <a:gd name="T80" fmla="*/ 0 w 238"/>
                    <a:gd name="T81" fmla="*/ 0 h 169"/>
                    <a:gd name="T82" fmla="*/ 0 w 238"/>
                    <a:gd name="T83" fmla="*/ 0 h 169"/>
                    <a:gd name="T84" fmla="*/ 0 w 238"/>
                    <a:gd name="T85" fmla="*/ 0 h 169"/>
                    <a:gd name="T86" fmla="*/ 0 w 238"/>
                    <a:gd name="T87" fmla="*/ 0 h 169"/>
                    <a:gd name="T88" fmla="*/ 0 w 238"/>
                    <a:gd name="T89" fmla="*/ 0 h 169"/>
                    <a:gd name="T90" fmla="*/ 0 w 238"/>
                    <a:gd name="T91" fmla="*/ 0 h 169"/>
                    <a:gd name="T92" fmla="*/ 0 w 238"/>
                    <a:gd name="T93" fmla="*/ 0 h 169"/>
                    <a:gd name="T94" fmla="*/ 0 w 238"/>
                    <a:gd name="T95" fmla="*/ 0 h 169"/>
                    <a:gd name="T96" fmla="*/ 0 w 238"/>
                    <a:gd name="T97" fmla="*/ 0 h 169"/>
                    <a:gd name="T98" fmla="*/ 0 w 238"/>
                    <a:gd name="T99" fmla="*/ 0 h 169"/>
                    <a:gd name="T100" fmla="*/ 0 w 238"/>
                    <a:gd name="T101" fmla="*/ 0 h 169"/>
                    <a:gd name="T102" fmla="*/ 0 w 238"/>
                    <a:gd name="T103" fmla="*/ 0 h 16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38"/>
                    <a:gd name="T157" fmla="*/ 0 h 169"/>
                    <a:gd name="T158" fmla="*/ 238 w 238"/>
                    <a:gd name="T159" fmla="*/ 169 h 16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38" h="169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2" y="53"/>
                      </a:lnTo>
                      <a:lnTo>
                        <a:pt x="5" y="67"/>
                      </a:lnTo>
                      <a:lnTo>
                        <a:pt x="9" y="80"/>
                      </a:lnTo>
                      <a:lnTo>
                        <a:pt x="14" y="93"/>
                      </a:lnTo>
                      <a:lnTo>
                        <a:pt x="20" y="105"/>
                      </a:lnTo>
                      <a:lnTo>
                        <a:pt x="27" y="116"/>
                      </a:lnTo>
                      <a:lnTo>
                        <a:pt x="35" y="127"/>
                      </a:lnTo>
                      <a:lnTo>
                        <a:pt x="44" y="136"/>
                      </a:lnTo>
                      <a:lnTo>
                        <a:pt x="53" y="145"/>
                      </a:lnTo>
                      <a:lnTo>
                        <a:pt x="63" y="152"/>
                      </a:lnTo>
                      <a:lnTo>
                        <a:pt x="74" y="158"/>
                      </a:lnTo>
                      <a:lnTo>
                        <a:pt x="85" y="163"/>
                      </a:lnTo>
                      <a:lnTo>
                        <a:pt x="98" y="166"/>
                      </a:lnTo>
                      <a:lnTo>
                        <a:pt x="110" y="169"/>
                      </a:lnTo>
                      <a:lnTo>
                        <a:pt x="122" y="169"/>
                      </a:lnTo>
                      <a:lnTo>
                        <a:pt x="132" y="169"/>
                      </a:lnTo>
                      <a:lnTo>
                        <a:pt x="141" y="168"/>
                      </a:lnTo>
                      <a:lnTo>
                        <a:pt x="151" y="165"/>
                      </a:lnTo>
                      <a:lnTo>
                        <a:pt x="160" y="162"/>
                      </a:lnTo>
                      <a:lnTo>
                        <a:pt x="169" y="158"/>
                      </a:lnTo>
                      <a:lnTo>
                        <a:pt x="177" y="153"/>
                      </a:lnTo>
                      <a:lnTo>
                        <a:pt x="185" y="148"/>
                      </a:lnTo>
                      <a:lnTo>
                        <a:pt x="193" y="142"/>
                      </a:lnTo>
                      <a:lnTo>
                        <a:pt x="200" y="135"/>
                      </a:lnTo>
                      <a:lnTo>
                        <a:pt x="207" y="128"/>
                      </a:lnTo>
                      <a:lnTo>
                        <a:pt x="213" y="120"/>
                      </a:lnTo>
                      <a:lnTo>
                        <a:pt x="220" y="111"/>
                      </a:lnTo>
                      <a:lnTo>
                        <a:pt x="225" y="103"/>
                      </a:lnTo>
                      <a:lnTo>
                        <a:pt x="230" y="93"/>
                      </a:lnTo>
                      <a:lnTo>
                        <a:pt x="234" y="83"/>
                      </a:lnTo>
                      <a:lnTo>
                        <a:pt x="238" y="73"/>
                      </a:lnTo>
                      <a:lnTo>
                        <a:pt x="237" y="69"/>
                      </a:lnTo>
                      <a:lnTo>
                        <a:pt x="237" y="67"/>
                      </a:lnTo>
                      <a:lnTo>
                        <a:pt x="236" y="63"/>
                      </a:lnTo>
                      <a:lnTo>
                        <a:pt x="236" y="61"/>
                      </a:lnTo>
                      <a:lnTo>
                        <a:pt x="235" y="57"/>
                      </a:lnTo>
                      <a:lnTo>
                        <a:pt x="235" y="55"/>
                      </a:lnTo>
                      <a:lnTo>
                        <a:pt x="234" y="51"/>
                      </a:lnTo>
                      <a:lnTo>
                        <a:pt x="234" y="49"/>
                      </a:lnTo>
                      <a:lnTo>
                        <a:pt x="231" y="61"/>
                      </a:lnTo>
                      <a:lnTo>
                        <a:pt x="228" y="72"/>
                      </a:lnTo>
                      <a:lnTo>
                        <a:pt x="224" y="83"/>
                      </a:lnTo>
                      <a:lnTo>
                        <a:pt x="220" y="92"/>
                      </a:lnTo>
                      <a:lnTo>
                        <a:pt x="214" y="102"/>
                      </a:lnTo>
                      <a:lnTo>
                        <a:pt x="208" y="111"/>
                      </a:lnTo>
                      <a:lnTo>
                        <a:pt x="201" y="120"/>
                      </a:lnTo>
                      <a:lnTo>
                        <a:pt x="194" y="127"/>
                      </a:lnTo>
                      <a:lnTo>
                        <a:pt x="187" y="134"/>
                      </a:lnTo>
                      <a:lnTo>
                        <a:pt x="179" y="140"/>
                      </a:lnTo>
                      <a:lnTo>
                        <a:pt x="170" y="146"/>
                      </a:lnTo>
                      <a:lnTo>
                        <a:pt x="161" y="151"/>
                      </a:lnTo>
                      <a:lnTo>
                        <a:pt x="152" y="154"/>
                      </a:lnTo>
                      <a:lnTo>
                        <a:pt x="142" y="157"/>
                      </a:lnTo>
                      <a:lnTo>
                        <a:pt x="132" y="158"/>
                      </a:lnTo>
                      <a:lnTo>
                        <a:pt x="122" y="158"/>
                      </a:lnTo>
                      <a:lnTo>
                        <a:pt x="111" y="158"/>
                      </a:lnTo>
                      <a:lnTo>
                        <a:pt x="99" y="156"/>
                      </a:lnTo>
                      <a:lnTo>
                        <a:pt x="88" y="152"/>
                      </a:lnTo>
                      <a:lnTo>
                        <a:pt x="77" y="148"/>
                      </a:lnTo>
                      <a:lnTo>
                        <a:pt x="67" y="142"/>
                      </a:lnTo>
                      <a:lnTo>
                        <a:pt x="58" y="135"/>
                      </a:lnTo>
                      <a:lnTo>
                        <a:pt x="50" y="128"/>
                      </a:lnTo>
                      <a:lnTo>
                        <a:pt x="42" y="120"/>
                      </a:lnTo>
                      <a:lnTo>
                        <a:pt x="34" y="110"/>
                      </a:lnTo>
                      <a:lnTo>
                        <a:pt x="28" y="99"/>
                      </a:lnTo>
                      <a:lnTo>
                        <a:pt x="22" y="89"/>
                      </a:lnTo>
                      <a:lnTo>
                        <a:pt x="18" y="77"/>
                      </a:lnTo>
                      <a:lnTo>
                        <a:pt x="14" y="63"/>
                      </a:lnTo>
                      <a:lnTo>
                        <a:pt x="11" y="51"/>
                      </a:lnTo>
                      <a:lnTo>
                        <a:pt x="9" y="37"/>
                      </a:lnTo>
                      <a:lnTo>
                        <a:pt x="9" y="24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9" y="15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5C1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7" name="Freeform 22"/>
                <p:cNvSpPr>
                  <a:spLocks/>
                </p:cNvSpPr>
                <p:nvPr/>
              </p:nvSpPr>
              <p:spPr bwMode="auto">
                <a:xfrm>
                  <a:off x="1138" y="2654"/>
                  <a:ext cx="46" cy="29"/>
                </a:xfrm>
                <a:custGeom>
                  <a:avLst/>
                  <a:gdLst>
                    <a:gd name="T0" fmla="*/ 0 w 232"/>
                    <a:gd name="T1" fmla="*/ 0 h 174"/>
                    <a:gd name="T2" fmla="*/ 0 w 232"/>
                    <a:gd name="T3" fmla="*/ 0 h 174"/>
                    <a:gd name="T4" fmla="*/ 0 w 232"/>
                    <a:gd name="T5" fmla="*/ 0 h 174"/>
                    <a:gd name="T6" fmla="*/ 0 w 232"/>
                    <a:gd name="T7" fmla="*/ 0 h 174"/>
                    <a:gd name="T8" fmla="*/ 0 w 232"/>
                    <a:gd name="T9" fmla="*/ 0 h 174"/>
                    <a:gd name="T10" fmla="*/ 0 w 232"/>
                    <a:gd name="T11" fmla="*/ 0 h 174"/>
                    <a:gd name="T12" fmla="*/ 0 w 232"/>
                    <a:gd name="T13" fmla="*/ 0 h 174"/>
                    <a:gd name="T14" fmla="*/ 0 w 232"/>
                    <a:gd name="T15" fmla="*/ 0 h 174"/>
                    <a:gd name="T16" fmla="*/ 0 w 232"/>
                    <a:gd name="T17" fmla="*/ 0 h 174"/>
                    <a:gd name="T18" fmla="*/ 0 w 232"/>
                    <a:gd name="T19" fmla="*/ 0 h 174"/>
                    <a:gd name="T20" fmla="*/ 0 w 232"/>
                    <a:gd name="T21" fmla="*/ 0 h 174"/>
                    <a:gd name="T22" fmla="*/ 0 w 232"/>
                    <a:gd name="T23" fmla="*/ 0 h 174"/>
                    <a:gd name="T24" fmla="*/ 0 w 232"/>
                    <a:gd name="T25" fmla="*/ 0 h 174"/>
                    <a:gd name="T26" fmla="*/ 0 w 232"/>
                    <a:gd name="T27" fmla="*/ 0 h 174"/>
                    <a:gd name="T28" fmla="*/ 0 w 232"/>
                    <a:gd name="T29" fmla="*/ 0 h 174"/>
                    <a:gd name="T30" fmla="*/ 0 w 232"/>
                    <a:gd name="T31" fmla="*/ 0 h 174"/>
                    <a:gd name="T32" fmla="*/ 0 w 232"/>
                    <a:gd name="T33" fmla="*/ 0 h 174"/>
                    <a:gd name="T34" fmla="*/ 0 w 232"/>
                    <a:gd name="T35" fmla="*/ 0 h 174"/>
                    <a:gd name="T36" fmla="*/ 0 w 232"/>
                    <a:gd name="T37" fmla="*/ 0 h 174"/>
                    <a:gd name="T38" fmla="*/ 0 w 232"/>
                    <a:gd name="T39" fmla="*/ 0 h 174"/>
                    <a:gd name="T40" fmla="*/ 0 w 232"/>
                    <a:gd name="T41" fmla="*/ 0 h 174"/>
                    <a:gd name="T42" fmla="*/ 0 w 232"/>
                    <a:gd name="T43" fmla="*/ 0 h 174"/>
                    <a:gd name="T44" fmla="*/ 0 w 232"/>
                    <a:gd name="T45" fmla="*/ 0 h 174"/>
                    <a:gd name="T46" fmla="*/ 0 w 232"/>
                    <a:gd name="T47" fmla="*/ 0 h 174"/>
                    <a:gd name="T48" fmla="*/ 0 w 232"/>
                    <a:gd name="T49" fmla="*/ 0 h 174"/>
                    <a:gd name="T50" fmla="*/ 0 w 232"/>
                    <a:gd name="T51" fmla="*/ 0 h 174"/>
                    <a:gd name="T52" fmla="*/ 0 w 232"/>
                    <a:gd name="T53" fmla="*/ 0 h 174"/>
                    <a:gd name="T54" fmla="*/ 0 w 232"/>
                    <a:gd name="T55" fmla="*/ 0 h 174"/>
                    <a:gd name="T56" fmla="*/ 0 w 232"/>
                    <a:gd name="T57" fmla="*/ 0 h 174"/>
                    <a:gd name="T58" fmla="*/ 0 w 232"/>
                    <a:gd name="T59" fmla="*/ 0 h 174"/>
                    <a:gd name="T60" fmla="*/ 0 w 232"/>
                    <a:gd name="T61" fmla="*/ 0 h 174"/>
                    <a:gd name="T62" fmla="*/ 0 w 232"/>
                    <a:gd name="T63" fmla="*/ 0 h 174"/>
                    <a:gd name="T64" fmla="*/ 0 w 232"/>
                    <a:gd name="T65" fmla="*/ 0 h 174"/>
                    <a:gd name="T66" fmla="*/ 0 w 232"/>
                    <a:gd name="T67" fmla="*/ 0 h 174"/>
                    <a:gd name="T68" fmla="*/ 0 w 232"/>
                    <a:gd name="T69" fmla="*/ 0 h 174"/>
                    <a:gd name="T70" fmla="*/ 0 w 232"/>
                    <a:gd name="T71" fmla="*/ 0 h 174"/>
                    <a:gd name="T72" fmla="*/ 0 w 232"/>
                    <a:gd name="T73" fmla="*/ 0 h 174"/>
                    <a:gd name="T74" fmla="*/ 0 w 232"/>
                    <a:gd name="T75" fmla="*/ 0 h 174"/>
                    <a:gd name="T76" fmla="*/ 0 w 232"/>
                    <a:gd name="T77" fmla="*/ 0 h 174"/>
                    <a:gd name="T78" fmla="*/ 0 w 232"/>
                    <a:gd name="T79" fmla="*/ 0 h 174"/>
                    <a:gd name="T80" fmla="*/ 0 w 232"/>
                    <a:gd name="T81" fmla="*/ 0 h 174"/>
                    <a:gd name="T82" fmla="*/ 0 w 232"/>
                    <a:gd name="T83" fmla="*/ 0 h 174"/>
                    <a:gd name="T84" fmla="*/ 0 w 232"/>
                    <a:gd name="T85" fmla="*/ 0 h 174"/>
                    <a:gd name="T86" fmla="*/ 0 w 232"/>
                    <a:gd name="T87" fmla="*/ 0 h 174"/>
                    <a:gd name="T88" fmla="*/ 0 w 232"/>
                    <a:gd name="T89" fmla="*/ 0 h 174"/>
                    <a:gd name="T90" fmla="*/ 0 w 232"/>
                    <a:gd name="T91" fmla="*/ 0 h 174"/>
                    <a:gd name="T92" fmla="*/ 0 w 232"/>
                    <a:gd name="T93" fmla="*/ 0 h 174"/>
                    <a:gd name="T94" fmla="*/ 0 w 232"/>
                    <a:gd name="T95" fmla="*/ 0 h 1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2"/>
                    <a:gd name="T145" fmla="*/ 0 h 174"/>
                    <a:gd name="T146" fmla="*/ 232 w 232"/>
                    <a:gd name="T147" fmla="*/ 174 h 1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2" h="174">
                      <a:moveTo>
                        <a:pt x="1" y="21"/>
                      </a:move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1" y="48"/>
                      </a:lnTo>
                      <a:lnTo>
                        <a:pt x="3" y="63"/>
                      </a:lnTo>
                      <a:lnTo>
                        <a:pt x="5" y="76"/>
                      </a:lnTo>
                      <a:lnTo>
                        <a:pt x="9" y="89"/>
                      </a:lnTo>
                      <a:lnTo>
                        <a:pt x="14" y="101"/>
                      </a:lnTo>
                      <a:lnTo>
                        <a:pt x="20" y="112"/>
                      </a:lnTo>
                      <a:lnTo>
                        <a:pt x="27" y="122"/>
                      </a:lnTo>
                      <a:lnTo>
                        <a:pt x="34" y="133"/>
                      </a:lnTo>
                      <a:lnTo>
                        <a:pt x="43" y="142"/>
                      </a:lnTo>
                      <a:lnTo>
                        <a:pt x="52" y="150"/>
                      </a:lnTo>
                      <a:lnTo>
                        <a:pt x="61" y="157"/>
                      </a:lnTo>
                      <a:lnTo>
                        <a:pt x="72" y="163"/>
                      </a:lnTo>
                      <a:lnTo>
                        <a:pt x="82" y="168"/>
                      </a:lnTo>
                      <a:lnTo>
                        <a:pt x="95" y="172"/>
                      </a:lnTo>
                      <a:lnTo>
                        <a:pt x="106" y="173"/>
                      </a:lnTo>
                      <a:lnTo>
                        <a:pt x="118" y="174"/>
                      </a:lnTo>
                      <a:lnTo>
                        <a:pt x="128" y="174"/>
                      </a:lnTo>
                      <a:lnTo>
                        <a:pt x="138" y="172"/>
                      </a:lnTo>
                      <a:lnTo>
                        <a:pt x="147" y="169"/>
                      </a:lnTo>
                      <a:lnTo>
                        <a:pt x="157" y="167"/>
                      </a:lnTo>
                      <a:lnTo>
                        <a:pt x="165" y="162"/>
                      </a:lnTo>
                      <a:lnTo>
                        <a:pt x="174" y="157"/>
                      </a:lnTo>
                      <a:lnTo>
                        <a:pt x="182" y="151"/>
                      </a:lnTo>
                      <a:lnTo>
                        <a:pt x="190" y="145"/>
                      </a:lnTo>
                      <a:lnTo>
                        <a:pt x="197" y="137"/>
                      </a:lnTo>
                      <a:lnTo>
                        <a:pt x="204" y="130"/>
                      </a:lnTo>
                      <a:lnTo>
                        <a:pt x="210" y="121"/>
                      </a:lnTo>
                      <a:lnTo>
                        <a:pt x="216" y="112"/>
                      </a:lnTo>
                      <a:lnTo>
                        <a:pt x="221" y="102"/>
                      </a:lnTo>
                      <a:lnTo>
                        <a:pt x="225" y="93"/>
                      </a:lnTo>
                      <a:lnTo>
                        <a:pt x="229" y="82"/>
                      </a:lnTo>
                      <a:lnTo>
                        <a:pt x="232" y="71"/>
                      </a:lnTo>
                      <a:lnTo>
                        <a:pt x="231" y="67"/>
                      </a:lnTo>
                      <a:lnTo>
                        <a:pt x="231" y="65"/>
                      </a:lnTo>
                      <a:lnTo>
                        <a:pt x="230" y="61"/>
                      </a:lnTo>
                      <a:lnTo>
                        <a:pt x="230" y="59"/>
                      </a:lnTo>
                      <a:lnTo>
                        <a:pt x="229" y="55"/>
                      </a:lnTo>
                      <a:lnTo>
                        <a:pt x="228" y="53"/>
                      </a:lnTo>
                      <a:lnTo>
                        <a:pt x="227" y="51"/>
                      </a:lnTo>
                      <a:lnTo>
                        <a:pt x="226" y="47"/>
                      </a:lnTo>
                      <a:lnTo>
                        <a:pt x="225" y="59"/>
                      </a:lnTo>
                      <a:lnTo>
                        <a:pt x="223" y="71"/>
                      </a:lnTo>
                      <a:lnTo>
                        <a:pt x="219" y="82"/>
                      </a:lnTo>
                      <a:lnTo>
                        <a:pt x="215" y="93"/>
                      </a:lnTo>
                      <a:lnTo>
                        <a:pt x="209" y="103"/>
                      </a:lnTo>
                      <a:lnTo>
                        <a:pt x="204" y="113"/>
                      </a:lnTo>
                      <a:lnTo>
                        <a:pt x="197" y="121"/>
                      </a:lnTo>
                      <a:lnTo>
                        <a:pt x="191" y="130"/>
                      </a:lnTo>
                      <a:lnTo>
                        <a:pt x="183" y="137"/>
                      </a:lnTo>
                      <a:lnTo>
                        <a:pt x="175" y="144"/>
                      </a:lnTo>
                      <a:lnTo>
                        <a:pt x="167" y="149"/>
                      </a:lnTo>
                      <a:lnTo>
                        <a:pt x="158" y="155"/>
                      </a:lnTo>
                      <a:lnTo>
                        <a:pt x="148" y="158"/>
                      </a:lnTo>
                      <a:lnTo>
                        <a:pt x="139" y="161"/>
                      </a:lnTo>
                      <a:lnTo>
                        <a:pt x="128" y="162"/>
                      </a:lnTo>
                      <a:lnTo>
                        <a:pt x="118" y="163"/>
                      </a:lnTo>
                      <a:lnTo>
                        <a:pt x="107" y="162"/>
                      </a:lnTo>
                      <a:lnTo>
                        <a:pt x="96" y="161"/>
                      </a:lnTo>
                      <a:lnTo>
                        <a:pt x="85" y="157"/>
                      </a:lnTo>
                      <a:lnTo>
                        <a:pt x="75" y="152"/>
                      </a:lnTo>
                      <a:lnTo>
                        <a:pt x="66" y="148"/>
                      </a:lnTo>
                      <a:lnTo>
                        <a:pt x="57" y="142"/>
                      </a:lnTo>
                      <a:lnTo>
                        <a:pt x="48" y="133"/>
                      </a:lnTo>
                      <a:lnTo>
                        <a:pt x="41" y="125"/>
                      </a:lnTo>
                      <a:lnTo>
                        <a:pt x="34" y="116"/>
                      </a:lnTo>
                      <a:lnTo>
                        <a:pt x="28" y="106"/>
                      </a:lnTo>
                      <a:lnTo>
                        <a:pt x="22" y="95"/>
                      </a:lnTo>
                      <a:lnTo>
                        <a:pt x="18" y="84"/>
                      </a:lnTo>
                      <a:lnTo>
                        <a:pt x="14" y="72"/>
                      </a:lnTo>
                      <a:lnTo>
                        <a:pt x="11" y="60"/>
                      </a:lnTo>
                      <a:lnTo>
                        <a:pt x="10" y="47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9" y="25"/>
                      </a:lnTo>
                      <a:lnTo>
                        <a:pt x="10" y="21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1" y="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4" y="15"/>
                      </a:lnTo>
                      <a:lnTo>
                        <a:pt x="2" y="18"/>
                      </a:lnTo>
                      <a:lnTo>
                        <a:pt x="1" y="21"/>
                      </a:lnTo>
                      <a:close/>
                    </a:path>
                  </a:pathLst>
                </a:custGeom>
                <a:solidFill>
                  <a:srgbClr val="F5C3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8" name="Freeform 23"/>
                <p:cNvSpPr>
                  <a:spLocks/>
                </p:cNvSpPr>
                <p:nvPr/>
              </p:nvSpPr>
              <p:spPr bwMode="auto">
                <a:xfrm>
                  <a:off x="1139" y="2652"/>
                  <a:ext cx="45" cy="30"/>
                </a:xfrm>
                <a:custGeom>
                  <a:avLst/>
                  <a:gdLst>
                    <a:gd name="T0" fmla="*/ 0 w 225"/>
                    <a:gd name="T1" fmla="*/ 0 h 176"/>
                    <a:gd name="T2" fmla="*/ 0 w 225"/>
                    <a:gd name="T3" fmla="*/ 0 h 176"/>
                    <a:gd name="T4" fmla="*/ 0 w 225"/>
                    <a:gd name="T5" fmla="*/ 0 h 176"/>
                    <a:gd name="T6" fmla="*/ 0 w 225"/>
                    <a:gd name="T7" fmla="*/ 0 h 176"/>
                    <a:gd name="T8" fmla="*/ 0 w 225"/>
                    <a:gd name="T9" fmla="*/ 0 h 176"/>
                    <a:gd name="T10" fmla="*/ 0 w 225"/>
                    <a:gd name="T11" fmla="*/ 0 h 176"/>
                    <a:gd name="T12" fmla="*/ 0 w 225"/>
                    <a:gd name="T13" fmla="*/ 0 h 176"/>
                    <a:gd name="T14" fmla="*/ 0 w 225"/>
                    <a:gd name="T15" fmla="*/ 0 h 176"/>
                    <a:gd name="T16" fmla="*/ 0 w 225"/>
                    <a:gd name="T17" fmla="*/ 0 h 176"/>
                    <a:gd name="T18" fmla="*/ 0 w 225"/>
                    <a:gd name="T19" fmla="*/ 0 h 176"/>
                    <a:gd name="T20" fmla="*/ 0 w 225"/>
                    <a:gd name="T21" fmla="*/ 0 h 176"/>
                    <a:gd name="T22" fmla="*/ 0 w 225"/>
                    <a:gd name="T23" fmla="*/ 0 h 176"/>
                    <a:gd name="T24" fmla="*/ 0 w 225"/>
                    <a:gd name="T25" fmla="*/ 0 h 176"/>
                    <a:gd name="T26" fmla="*/ 0 w 225"/>
                    <a:gd name="T27" fmla="*/ 0 h 176"/>
                    <a:gd name="T28" fmla="*/ 0 w 225"/>
                    <a:gd name="T29" fmla="*/ 0 h 176"/>
                    <a:gd name="T30" fmla="*/ 0 w 225"/>
                    <a:gd name="T31" fmla="*/ 0 h 176"/>
                    <a:gd name="T32" fmla="*/ 0 w 225"/>
                    <a:gd name="T33" fmla="*/ 0 h 176"/>
                    <a:gd name="T34" fmla="*/ 0 w 225"/>
                    <a:gd name="T35" fmla="*/ 0 h 176"/>
                    <a:gd name="T36" fmla="*/ 0 w 225"/>
                    <a:gd name="T37" fmla="*/ 0 h 176"/>
                    <a:gd name="T38" fmla="*/ 0 w 225"/>
                    <a:gd name="T39" fmla="*/ 0 h 176"/>
                    <a:gd name="T40" fmla="*/ 0 w 225"/>
                    <a:gd name="T41" fmla="*/ 0 h 176"/>
                    <a:gd name="T42" fmla="*/ 0 w 225"/>
                    <a:gd name="T43" fmla="*/ 0 h 176"/>
                    <a:gd name="T44" fmla="*/ 0 w 225"/>
                    <a:gd name="T45" fmla="*/ 0 h 176"/>
                    <a:gd name="T46" fmla="*/ 0 w 225"/>
                    <a:gd name="T47" fmla="*/ 0 h 176"/>
                    <a:gd name="T48" fmla="*/ 0 w 225"/>
                    <a:gd name="T49" fmla="*/ 0 h 176"/>
                    <a:gd name="T50" fmla="*/ 0 w 225"/>
                    <a:gd name="T51" fmla="*/ 0 h 176"/>
                    <a:gd name="T52" fmla="*/ 0 w 225"/>
                    <a:gd name="T53" fmla="*/ 0 h 176"/>
                    <a:gd name="T54" fmla="*/ 0 w 225"/>
                    <a:gd name="T55" fmla="*/ 0 h 176"/>
                    <a:gd name="T56" fmla="*/ 0 w 225"/>
                    <a:gd name="T57" fmla="*/ 0 h 176"/>
                    <a:gd name="T58" fmla="*/ 0 w 225"/>
                    <a:gd name="T59" fmla="*/ 0 h 176"/>
                    <a:gd name="T60" fmla="*/ 0 w 225"/>
                    <a:gd name="T61" fmla="*/ 0 h 176"/>
                    <a:gd name="T62" fmla="*/ 0 w 225"/>
                    <a:gd name="T63" fmla="*/ 0 h 176"/>
                    <a:gd name="T64" fmla="*/ 0 w 225"/>
                    <a:gd name="T65" fmla="*/ 0 h 176"/>
                    <a:gd name="T66" fmla="*/ 0 w 225"/>
                    <a:gd name="T67" fmla="*/ 0 h 176"/>
                    <a:gd name="T68" fmla="*/ 0 w 225"/>
                    <a:gd name="T69" fmla="*/ 0 h 176"/>
                    <a:gd name="T70" fmla="*/ 0 w 225"/>
                    <a:gd name="T71" fmla="*/ 0 h 176"/>
                    <a:gd name="T72" fmla="*/ 0 w 225"/>
                    <a:gd name="T73" fmla="*/ 0 h 176"/>
                    <a:gd name="T74" fmla="*/ 0 w 225"/>
                    <a:gd name="T75" fmla="*/ 0 h 176"/>
                    <a:gd name="T76" fmla="*/ 0 w 225"/>
                    <a:gd name="T77" fmla="*/ 0 h 176"/>
                    <a:gd name="T78" fmla="*/ 0 w 225"/>
                    <a:gd name="T79" fmla="*/ 0 h 176"/>
                    <a:gd name="T80" fmla="*/ 0 w 225"/>
                    <a:gd name="T81" fmla="*/ 0 h 176"/>
                    <a:gd name="T82" fmla="*/ 0 w 225"/>
                    <a:gd name="T83" fmla="*/ 0 h 176"/>
                    <a:gd name="T84" fmla="*/ 0 w 225"/>
                    <a:gd name="T85" fmla="*/ 0 h 176"/>
                    <a:gd name="T86" fmla="*/ 0 w 225"/>
                    <a:gd name="T87" fmla="*/ 0 h 176"/>
                    <a:gd name="T88" fmla="*/ 0 w 225"/>
                    <a:gd name="T89" fmla="*/ 0 h 176"/>
                    <a:gd name="T90" fmla="*/ 0 w 225"/>
                    <a:gd name="T91" fmla="*/ 0 h 176"/>
                    <a:gd name="T92" fmla="*/ 0 w 225"/>
                    <a:gd name="T93" fmla="*/ 0 h 176"/>
                    <a:gd name="T94" fmla="*/ 0 w 225"/>
                    <a:gd name="T95" fmla="*/ 0 h 17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5"/>
                    <a:gd name="T145" fmla="*/ 0 h 176"/>
                    <a:gd name="T146" fmla="*/ 225 w 225"/>
                    <a:gd name="T147" fmla="*/ 176 h 17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5" h="176">
                      <a:moveTo>
                        <a:pt x="1" y="18"/>
                      </a:move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55"/>
                      </a:lnTo>
                      <a:lnTo>
                        <a:pt x="2" y="69"/>
                      </a:lnTo>
                      <a:lnTo>
                        <a:pt x="5" y="81"/>
                      </a:lnTo>
                      <a:lnTo>
                        <a:pt x="9" y="95"/>
                      </a:lnTo>
                      <a:lnTo>
                        <a:pt x="13" y="107"/>
                      </a:lnTo>
                      <a:lnTo>
                        <a:pt x="19" y="117"/>
                      </a:lnTo>
                      <a:lnTo>
                        <a:pt x="25" y="128"/>
                      </a:lnTo>
                      <a:lnTo>
                        <a:pt x="33" y="138"/>
                      </a:lnTo>
                      <a:lnTo>
                        <a:pt x="41" y="146"/>
                      </a:lnTo>
                      <a:lnTo>
                        <a:pt x="49" y="153"/>
                      </a:lnTo>
                      <a:lnTo>
                        <a:pt x="59" y="160"/>
                      </a:lnTo>
                      <a:lnTo>
                        <a:pt x="68" y="166"/>
                      </a:lnTo>
                      <a:lnTo>
                        <a:pt x="79" y="170"/>
                      </a:lnTo>
                      <a:lnTo>
                        <a:pt x="90" y="174"/>
                      </a:lnTo>
                      <a:lnTo>
                        <a:pt x="102" y="176"/>
                      </a:lnTo>
                      <a:lnTo>
                        <a:pt x="113" y="176"/>
                      </a:lnTo>
                      <a:lnTo>
                        <a:pt x="123" y="176"/>
                      </a:lnTo>
                      <a:lnTo>
                        <a:pt x="133" y="175"/>
                      </a:lnTo>
                      <a:lnTo>
                        <a:pt x="143" y="172"/>
                      </a:lnTo>
                      <a:lnTo>
                        <a:pt x="152" y="169"/>
                      </a:lnTo>
                      <a:lnTo>
                        <a:pt x="161" y="164"/>
                      </a:lnTo>
                      <a:lnTo>
                        <a:pt x="170" y="158"/>
                      </a:lnTo>
                      <a:lnTo>
                        <a:pt x="178" y="152"/>
                      </a:lnTo>
                      <a:lnTo>
                        <a:pt x="185" y="145"/>
                      </a:lnTo>
                      <a:lnTo>
                        <a:pt x="192" y="138"/>
                      </a:lnTo>
                      <a:lnTo>
                        <a:pt x="199" y="129"/>
                      </a:lnTo>
                      <a:lnTo>
                        <a:pt x="205" y="120"/>
                      </a:lnTo>
                      <a:lnTo>
                        <a:pt x="211" y="110"/>
                      </a:lnTo>
                      <a:lnTo>
                        <a:pt x="215" y="101"/>
                      </a:lnTo>
                      <a:lnTo>
                        <a:pt x="219" y="90"/>
                      </a:lnTo>
                      <a:lnTo>
                        <a:pt x="222" y="79"/>
                      </a:lnTo>
                      <a:lnTo>
                        <a:pt x="225" y="67"/>
                      </a:lnTo>
                      <a:lnTo>
                        <a:pt x="224" y="63"/>
                      </a:lnTo>
                      <a:lnTo>
                        <a:pt x="223" y="61"/>
                      </a:lnTo>
                      <a:lnTo>
                        <a:pt x="222" y="59"/>
                      </a:lnTo>
                      <a:lnTo>
                        <a:pt x="221" y="55"/>
                      </a:lnTo>
                      <a:lnTo>
                        <a:pt x="221" y="53"/>
                      </a:lnTo>
                      <a:lnTo>
                        <a:pt x="220" y="49"/>
                      </a:lnTo>
                      <a:lnTo>
                        <a:pt x="219" y="47"/>
                      </a:lnTo>
                      <a:lnTo>
                        <a:pt x="218" y="44"/>
                      </a:lnTo>
                      <a:lnTo>
                        <a:pt x="217" y="56"/>
                      </a:lnTo>
                      <a:lnTo>
                        <a:pt x="215" y="68"/>
                      </a:lnTo>
                      <a:lnTo>
                        <a:pt x="212" y="80"/>
                      </a:lnTo>
                      <a:lnTo>
                        <a:pt x="209" y="91"/>
                      </a:lnTo>
                      <a:lnTo>
                        <a:pt x="203" y="102"/>
                      </a:lnTo>
                      <a:lnTo>
                        <a:pt x="198" y="113"/>
                      </a:lnTo>
                      <a:lnTo>
                        <a:pt x="192" y="122"/>
                      </a:lnTo>
                      <a:lnTo>
                        <a:pt x="186" y="130"/>
                      </a:lnTo>
                      <a:lnTo>
                        <a:pt x="178" y="138"/>
                      </a:lnTo>
                      <a:lnTo>
                        <a:pt x="170" y="145"/>
                      </a:lnTo>
                      <a:lnTo>
                        <a:pt x="162" y="151"/>
                      </a:lnTo>
                      <a:lnTo>
                        <a:pt x="153" y="157"/>
                      </a:lnTo>
                      <a:lnTo>
                        <a:pt x="144" y="160"/>
                      </a:lnTo>
                      <a:lnTo>
                        <a:pt x="134" y="163"/>
                      </a:lnTo>
                      <a:lnTo>
                        <a:pt x="124" y="165"/>
                      </a:lnTo>
                      <a:lnTo>
                        <a:pt x="113" y="165"/>
                      </a:lnTo>
                      <a:lnTo>
                        <a:pt x="103" y="165"/>
                      </a:lnTo>
                      <a:lnTo>
                        <a:pt x="92" y="163"/>
                      </a:lnTo>
                      <a:lnTo>
                        <a:pt x="81" y="160"/>
                      </a:lnTo>
                      <a:lnTo>
                        <a:pt x="72" y="156"/>
                      </a:lnTo>
                      <a:lnTo>
                        <a:pt x="63" y="151"/>
                      </a:lnTo>
                      <a:lnTo>
                        <a:pt x="54" y="145"/>
                      </a:lnTo>
                      <a:lnTo>
                        <a:pt x="46" y="138"/>
                      </a:lnTo>
                      <a:lnTo>
                        <a:pt x="39" y="129"/>
                      </a:lnTo>
                      <a:lnTo>
                        <a:pt x="32" y="121"/>
                      </a:lnTo>
                      <a:lnTo>
                        <a:pt x="26" y="111"/>
                      </a:lnTo>
                      <a:lnTo>
                        <a:pt x="21" y="101"/>
                      </a:lnTo>
                      <a:lnTo>
                        <a:pt x="17" y="90"/>
                      </a:lnTo>
                      <a:lnTo>
                        <a:pt x="13" y="79"/>
                      </a:lnTo>
                      <a:lnTo>
                        <a:pt x="11" y="67"/>
                      </a:lnTo>
                      <a:lnTo>
                        <a:pt x="9" y="55"/>
                      </a:lnTo>
                      <a:lnTo>
                        <a:pt x="9" y="42"/>
                      </a:lnTo>
                      <a:lnTo>
                        <a:pt x="9" y="36"/>
                      </a:lnTo>
                      <a:lnTo>
                        <a:pt x="9" y="31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1" y="15"/>
                      </a:lnTo>
                      <a:lnTo>
                        <a:pt x="12" y="9"/>
                      </a:lnTo>
                      <a:lnTo>
                        <a:pt x="13" y="5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F5C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89" name="Freeform 24"/>
                <p:cNvSpPr>
                  <a:spLocks/>
                </p:cNvSpPr>
                <p:nvPr/>
              </p:nvSpPr>
              <p:spPr bwMode="auto">
                <a:xfrm>
                  <a:off x="1140" y="2651"/>
                  <a:ext cx="43" cy="30"/>
                </a:xfrm>
                <a:custGeom>
                  <a:avLst/>
                  <a:gdLst>
                    <a:gd name="T0" fmla="*/ 0 w 217"/>
                    <a:gd name="T1" fmla="*/ 0 h 180"/>
                    <a:gd name="T2" fmla="*/ 0 w 217"/>
                    <a:gd name="T3" fmla="*/ 0 h 180"/>
                    <a:gd name="T4" fmla="*/ 0 w 217"/>
                    <a:gd name="T5" fmla="*/ 0 h 180"/>
                    <a:gd name="T6" fmla="*/ 0 w 217"/>
                    <a:gd name="T7" fmla="*/ 0 h 180"/>
                    <a:gd name="T8" fmla="*/ 0 w 217"/>
                    <a:gd name="T9" fmla="*/ 0 h 180"/>
                    <a:gd name="T10" fmla="*/ 0 w 217"/>
                    <a:gd name="T11" fmla="*/ 0 h 180"/>
                    <a:gd name="T12" fmla="*/ 0 w 217"/>
                    <a:gd name="T13" fmla="*/ 0 h 180"/>
                    <a:gd name="T14" fmla="*/ 0 w 217"/>
                    <a:gd name="T15" fmla="*/ 0 h 180"/>
                    <a:gd name="T16" fmla="*/ 0 w 217"/>
                    <a:gd name="T17" fmla="*/ 0 h 180"/>
                    <a:gd name="T18" fmla="*/ 0 w 217"/>
                    <a:gd name="T19" fmla="*/ 0 h 180"/>
                    <a:gd name="T20" fmla="*/ 0 w 217"/>
                    <a:gd name="T21" fmla="*/ 0 h 180"/>
                    <a:gd name="T22" fmla="*/ 0 w 217"/>
                    <a:gd name="T23" fmla="*/ 0 h 180"/>
                    <a:gd name="T24" fmla="*/ 0 w 217"/>
                    <a:gd name="T25" fmla="*/ 0 h 180"/>
                    <a:gd name="T26" fmla="*/ 0 w 217"/>
                    <a:gd name="T27" fmla="*/ 0 h 180"/>
                    <a:gd name="T28" fmla="*/ 0 w 217"/>
                    <a:gd name="T29" fmla="*/ 0 h 180"/>
                    <a:gd name="T30" fmla="*/ 0 w 217"/>
                    <a:gd name="T31" fmla="*/ 0 h 180"/>
                    <a:gd name="T32" fmla="*/ 0 w 217"/>
                    <a:gd name="T33" fmla="*/ 0 h 180"/>
                    <a:gd name="T34" fmla="*/ 0 w 217"/>
                    <a:gd name="T35" fmla="*/ 0 h 180"/>
                    <a:gd name="T36" fmla="*/ 0 w 217"/>
                    <a:gd name="T37" fmla="*/ 0 h 180"/>
                    <a:gd name="T38" fmla="*/ 0 w 217"/>
                    <a:gd name="T39" fmla="*/ 0 h 180"/>
                    <a:gd name="T40" fmla="*/ 0 w 217"/>
                    <a:gd name="T41" fmla="*/ 0 h 180"/>
                    <a:gd name="T42" fmla="*/ 0 w 217"/>
                    <a:gd name="T43" fmla="*/ 0 h 180"/>
                    <a:gd name="T44" fmla="*/ 0 w 217"/>
                    <a:gd name="T45" fmla="*/ 0 h 180"/>
                    <a:gd name="T46" fmla="*/ 0 w 217"/>
                    <a:gd name="T47" fmla="*/ 0 h 180"/>
                    <a:gd name="T48" fmla="*/ 0 w 217"/>
                    <a:gd name="T49" fmla="*/ 0 h 180"/>
                    <a:gd name="T50" fmla="*/ 0 w 217"/>
                    <a:gd name="T51" fmla="*/ 0 h 180"/>
                    <a:gd name="T52" fmla="*/ 0 w 217"/>
                    <a:gd name="T53" fmla="*/ 0 h 180"/>
                    <a:gd name="T54" fmla="*/ 0 w 217"/>
                    <a:gd name="T55" fmla="*/ 0 h 180"/>
                    <a:gd name="T56" fmla="*/ 0 w 217"/>
                    <a:gd name="T57" fmla="*/ 0 h 180"/>
                    <a:gd name="T58" fmla="*/ 0 w 217"/>
                    <a:gd name="T59" fmla="*/ 0 h 180"/>
                    <a:gd name="T60" fmla="*/ 0 w 217"/>
                    <a:gd name="T61" fmla="*/ 0 h 180"/>
                    <a:gd name="T62" fmla="*/ 0 w 217"/>
                    <a:gd name="T63" fmla="*/ 0 h 180"/>
                    <a:gd name="T64" fmla="*/ 0 w 217"/>
                    <a:gd name="T65" fmla="*/ 0 h 180"/>
                    <a:gd name="T66" fmla="*/ 0 w 217"/>
                    <a:gd name="T67" fmla="*/ 0 h 180"/>
                    <a:gd name="T68" fmla="*/ 0 w 217"/>
                    <a:gd name="T69" fmla="*/ 0 h 180"/>
                    <a:gd name="T70" fmla="*/ 0 w 217"/>
                    <a:gd name="T71" fmla="*/ 0 h 180"/>
                    <a:gd name="T72" fmla="*/ 0 w 217"/>
                    <a:gd name="T73" fmla="*/ 0 h 180"/>
                    <a:gd name="T74" fmla="*/ 0 w 217"/>
                    <a:gd name="T75" fmla="*/ 0 h 180"/>
                    <a:gd name="T76" fmla="*/ 0 w 217"/>
                    <a:gd name="T77" fmla="*/ 0 h 180"/>
                    <a:gd name="T78" fmla="*/ 0 w 217"/>
                    <a:gd name="T79" fmla="*/ 0 h 180"/>
                    <a:gd name="T80" fmla="*/ 0 w 217"/>
                    <a:gd name="T81" fmla="*/ 0 h 180"/>
                    <a:gd name="T82" fmla="*/ 0 w 217"/>
                    <a:gd name="T83" fmla="*/ 0 h 180"/>
                    <a:gd name="T84" fmla="*/ 0 w 217"/>
                    <a:gd name="T85" fmla="*/ 0 h 180"/>
                    <a:gd name="T86" fmla="*/ 0 w 217"/>
                    <a:gd name="T87" fmla="*/ 0 h 180"/>
                    <a:gd name="T88" fmla="*/ 0 w 217"/>
                    <a:gd name="T89" fmla="*/ 0 h 180"/>
                    <a:gd name="T90" fmla="*/ 0 w 217"/>
                    <a:gd name="T91" fmla="*/ 0 h 180"/>
                    <a:gd name="T92" fmla="*/ 0 w 217"/>
                    <a:gd name="T93" fmla="*/ 0 h 180"/>
                    <a:gd name="T94" fmla="*/ 0 w 217"/>
                    <a:gd name="T95" fmla="*/ 0 h 180"/>
                    <a:gd name="T96" fmla="*/ 0 w 217"/>
                    <a:gd name="T97" fmla="*/ 0 h 180"/>
                    <a:gd name="T98" fmla="*/ 0 w 217"/>
                    <a:gd name="T99" fmla="*/ 0 h 180"/>
                    <a:gd name="T100" fmla="*/ 0 w 217"/>
                    <a:gd name="T101" fmla="*/ 0 h 180"/>
                    <a:gd name="T102" fmla="*/ 0 w 217"/>
                    <a:gd name="T103" fmla="*/ 0 h 18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180"/>
                    <a:gd name="T158" fmla="*/ 217 w 217"/>
                    <a:gd name="T159" fmla="*/ 180 h 18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180">
                      <a:moveTo>
                        <a:pt x="4" y="18"/>
                      </a:move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0" y="51"/>
                      </a:lnTo>
                      <a:lnTo>
                        <a:pt x="1" y="64"/>
                      </a:lnTo>
                      <a:lnTo>
                        <a:pt x="2" y="77"/>
                      </a:lnTo>
                      <a:lnTo>
                        <a:pt x="5" y="89"/>
                      </a:lnTo>
                      <a:lnTo>
                        <a:pt x="9" y="101"/>
                      </a:lnTo>
                      <a:lnTo>
                        <a:pt x="13" y="112"/>
                      </a:lnTo>
                      <a:lnTo>
                        <a:pt x="19" y="123"/>
                      </a:lnTo>
                      <a:lnTo>
                        <a:pt x="25" y="133"/>
                      </a:lnTo>
                      <a:lnTo>
                        <a:pt x="32" y="142"/>
                      </a:lnTo>
                      <a:lnTo>
                        <a:pt x="39" y="150"/>
                      </a:lnTo>
                      <a:lnTo>
                        <a:pt x="48" y="159"/>
                      </a:lnTo>
                      <a:lnTo>
                        <a:pt x="57" y="165"/>
                      </a:lnTo>
                      <a:lnTo>
                        <a:pt x="66" y="171"/>
                      </a:lnTo>
                      <a:lnTo>
                        <a:pt x="76" y="174"/>
                      </a:lnTo>
                      <a:lnTo>
                        <a:pt x="87" y="178"/>
                      </a:lnTo>
                      <a:lnTo>
                        <a:pt x="98" y="179"/>
                      </a:lnTo>
                      <a:lnTo>
                        <a:pt x="109" y="180"/>
                      </a:lnTo>
                      <a:lnTo>
                        <a:pt x="119" y="179"/>
                      </a:lnTo>
                      <a:lnTo>
                        <a:pt x="130" y="178"/>
                      </a:lnTo>
                      <a:lnTo>
                        <a:pt x="139" y="175"/>
                      </a:lnTo>
                      <a:lnTo>
                        <a:pt x="149" y="172"/>
                      </a:lnTo>
                      <a:lnTo>
                        <a:pt x="158" y="167"/>
                      </a:lnTo>
                      <a:lnTo>
                        <a:pt x="166" y="161"/>
                      </a:lnTo>
                      <a:lnTo>
                        <a:pt x="174" y="154"/>
                      </a:lnTo>
                      <a:lnTo>
                        <a:pt x="182" y="147"/>
                      </a:lnTo>
                      <a:lnTo>
                        <a:pt x="188" y="138"/>
                      </a:lnTo>
                      <a:lnTo>
                        <a:pt x="195" y="130"/>
                      </a:lnTo>
                      <a:lnTo>
                        <a:pt x="200" y="120"/>
                      </a:lnTo>
                      <a:lnTo>
                        <a:pt x="206" y="110"/>
                      </a:lnTo>
                      <a:lnTo>
                        <a:pt x="210" y="99"/>
                      </a:lnTo>
                      <a:lnTo>
                        <a:pt x="214" y="88"/>
                      </a:lnTo>
                      <a:lnTo>
                        <a:pt x="216" y="76"/>
                      </a:lnTo>
                      <a:lnTo>
                        <a:pt x="217" y="64"/>
                      </a:lnTo>
                      <a:lnTo>
                        <a:pt x="217" y="62"/>
                      </a:lnTo>
                      <a:lnTo>
                        <a:pt x="216" y="58"/>
                      </a:lnTo>
                      <a:lnTo>
                        <a:pt x="215" y="56"/>
                      </a:lnTo>
                      <a:lnTo>
                        <a:pt x="214" y="53"/>
                      </a:lnTo>
                      <a:lnTo>
                        <a:pt x="212" y="50"/>
                      </a:lnTo>
                      <a:lnTo>
                        <a:pt x="211" y="47"/>
                      </a:lnTo>
                      <a:lnTo>
                        <a:pt x="210" y="45"/>
                      </a:lnTo>
                      <a:lnTo>
                        <a:pt x="209" y="42"/>
                      </a:lnTo>
                      <a:lnTo>
                        <a:pt x="209" y="44"/>
                      </a:lnTo>
                      <a:lnTo>
                        <a:pt x="209" y="45"/>
                      </a:lnTo>
                      <a:lnTo>
                        <a:pt x="209" y="46"/>
                      </a:lnTo>
                      <a:lnTo>
                        <a:pt x="209" y="47"/>
                      </a:lnTo>
                      <a:lnTo>
                        <a:pt x="209" y="48"/>
                      </a:lnTo>
                      <a:lnTo>
                        <a:pt x="209" y="50"/>
                      </a:lnTo>
                      <a:lnTo>
                        <a:pt x="209" y="51"/>
                      </a:lnTo>
                      <a:lnTo>
                        <a:pt x="209" y="63"/>
                      </a:lnTo>
                      <a:lnTo>
                        <a:pt x="207" y="75"/>
                      </a:lnTo>
                      <a:lnTo>
                        <a:pt x="205" y="86"/>
                      </a:lnTo>
                      <a:lnTo>
                        <a:pt x="200" y="98"/>
                      </a:lnTo>
                      <a:lnTo>
                        <a:pt x="196" y="107"/>
                      </a:lnTo>
                      <a:lnTo>
                        <a:pt x="191" y="117"/>
                      </a:lnTo>
                      <a:lnTo>
                        <a:pt x="185" y="126"/>
                      </a:lnTo>
                      <a:lnTo>
                        <a:pt x="179" y="135"/>
                      </a:lnTo>
                      <a:lnTo>
                        <a:pt x="172" y="142"/>
                      </a:lnTo>
                      <a:lnTo>
                        <a:pt x="164" y="149"/>
                      </a:lnTo>
                      <a:lnTo>
                        <a:pt x="156" y="155"/>
                      </a:lnTo>
                      <a:lnTo>
                        <a:pt x="148" y="160"/>
                      </a:lnTo>
                      <a:lnTo>
                        <a:pt x="139" y="165"/>
                      </a:lnTo>
                      <a:lnTo>
                        <a:pt x="129" y="167"/>
                      </a:lnTo>
                      <a:lnTo>
                        <a:pt x="119" y="168"/>
                      </a:lnTo>
                      <a:lnTo>
                        <a:pt x="109" y="169"/>
                      </a:lnTo>
                      <a:lnTo>
                        <a:pt x="99" y="168"/>
                      </a:lnTo>
                      <a:lnTo>
                        <a:pt x="89" y="167"/>
                      </a:lnTo>
                      <a:lnTo>
                        <a:pt x="79" y="165"/>
                      </a:lnTo>
                      <a:lnTo>
                        <a:pt x="70" y="160"/>
                      </a:lnTo>
                      <a:lnTo>
                        <a:pt x="61" y="155"/>
                      </a:lnTo>
                      <a:lnTo>
                        <a:pt x="53" y="149"/>
                      </a:lnTo>
                      <a:lnTo>
                        <a:pt x="45" y="142"/>
                      </a:lnTo>
                      <a:lnTo>
                        <a:pt x="38" y="135"/>
                      </a:lnTo>
                      <a:lnTo>
                        <a:pt x="32" y="126"/>
                      </a:lnTo>
                      <a:lnTo>
                        <a:pt x="26" y="117"/>
                      </a:lnTo>
                      <a:lnTo>
                        <a:pt x="21" y="107"/>
                      </a:lnTo>
                      <a:lnTo>
                        <a:pt x="17" y="98"/>
                      </a:lnTo>
                      <a:lnTo>
                        <a:pt x="14" y="86"/>
                      </a:lnTo>
                      <a:lnTo>
                        <a:pt x="11" y="75"/>
                      </a:lnTo>
                      <a:lnTo>
                        <a:pt x="10" y="63"/>
                      </a:lnTo>
                      <a:lnTo>
                        <a:pt x="9" y="51"/>
                      </a:lnTo>
                      <a:lnTo>
                        <a:pt x="9" y="44"/>
                      </a:lnTo>
                      <a:lnTo>
                        <a:pt x="10" y="38"/>
                      </a:lnTo>
                      <a:lnTo>
                        <a:pt x="11" y="32"/>
                      </a:lnTo>
                      <a:lnTo>
                        <a:pt x="12" y="24"/>
                      </a:lnTo>
                      <a:lnTo>
                        <a:pt x="13" y="18"/>
                      </a:lnTo>
                      <a:lnTo>
                        <a:pt x="14" y="12"/>
                      </a:lnTo>
                      <a:lnTo>
                        <a:pt x="16" y="6"/>
                      </a:lnTo>
                      <a:lnTo>
                        <a:pt x="18" y="0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3" y="6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5" y="16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F6C9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0" name="Freeform 25"/>
                <p:cNvSpPr>
                  <a:spLocks/>
                </p:cNvSpPr>
                <p:nvPr/>
              </p:nvSpPr>
              <p:spPr bwMode="auto">
                <a:xfrm>
                  <a:off x="1141" y="2650"/>
                  <a:ext cx="42" cy="30"/>
                </a:xfrm>
                <a:custGeom>
                  <a:avLst/>
                  <a:gdLst>
                    <a:gd name="T0" fmla="*/ 0 w 209"/>
                    <a:gd name="T1" fmla="*/ 0 h 181"/>
                    <a:gd name="T2" fmla="*/ 0 w 209"/>
                    <a:gd name="T3" fmla="*/ 0 h 181"/>
                    <a:gd name="T4" fmla="*/ 0 w 209"/>
                    <a:gd name="T5" fmla="*/ 0 h 181"/>
                    <a:gd name="T6" fmla="*/ 0 w 209"/>
                    <a:gd name="T7" fmla="*/ 0 h 181"/>
                    <a:gd name="T8" fmla="*/ 0 w 209"/>
                    <a:gd name="T9" fmla="*/ 0 h 181"/>
                    <a:gd name="T10" fmla="*/ 0 w 209"/>
                    <a:gd name="T11" fmla="*/ 0 h 181"/>
                    <a:gd name="T12" fmla="*/ 0 w 209"/>
                    <a:gd name="T13" fmla="*/ 0 h 181"/>
                    <a:gd name="T14" fmla="*/ 0 w 209"/>
                    <a:gd name="T15" fmla="*/ 0 h 181"/>
                    <a:gd name="T16" fmla="*/ 0 w 209"/>
                    <a:gd name="T17" fmla="*/ 0 h 181"/>
                    <a:gd name="T18" fmla="*/ 0 w 209"/>
                    <a:gd name="T19" fmla="*/ 0 h 181"/>
                    <a:gd name="T20" fmla="*/ 0 w 209"/>
                    <a:gd name="T21" fmla="*/ 0 h 181"/>
                    <a:gd name="T22" fmla="*/ 0 w 209"/>
                    <a:gd name="T23" fmla="*/ 0 h 181"/>
                    <a:gd name="T24" fmla="*/ 0 w 209"/>
                    <a:gd name="T25" fmla="*/ 0 h 181"/>
                    <a:gd name="T26" fmla="*/ 0 w 209"/>
                    <a:gd name="T27" fmla="*/ 0 h 181"/>
                    <a:gd name="T28" fmla="*/ 0 w 209"/>
                    <a:gd name="T29" fmla="*/ 0 h 181"/>
                    <a:gd name="T30" fmla="*/ 0 w 209"/>
                    <a:gd name="T31" fmla="*/ 0 h 181"/>
                    <a:gd name="T32" fmla="*/ 0 w 209"/>
                    <a:gd name="T33" fmla="*/ 0 h 181"/>
                    <a:gd name="T34" fmla="*/ 0 w 209"/>
                    <a:gd name="T35" fmla="*/ 0 h 181"/>
                    <a:gd name="T36" fmla="*/ 0 w 209"/>
                    <a:gd name="T37" fmla="*/ 0 h 181"/>
                    <a:gd name="T38" fmla="*/ 0 w 209"/>
                    <a:gd name="T39" fmla="*/ 0 h 181"/>
                    <a:gd name="T40" fmla="*/ 0 w 209"/>
                    <a:gd name="T41" fmla="*/ 0 h 181"/>
                    <a:gd name="T42" fmla="*/ 0 w 209"/>
                    <a:gd name="T43" fmla="*/ 0 h 181"/>
                    <a:gd name="T44" fmla="*/ 0 w 209"/>
                    <a:gd name="T45" fmla="*/ 0 h 181"/>
                    <a:gd name="T46" fmla="*/ 0 w 209"/>
                    <a:gd name="T47" fmla="*/ 0 h 181"/>
                    <a:gd name="T48" fmla="*/ 0 w 209"/>
                    <a:gd name="T49" fmla="*/ 0 h 181"/>
                    <a:gd name="T50" fmla="*/ 0 w 209"/>
                    <a:gd name="T51" fmla="*/ 0 h 181"/>
                    <a:gd name="T52" fmla="*/ 0 w 209"/>
                    <a:gd name="T53" fmla="*/ 0 h 181"/>
                    <a:gd name="T54" fmla="*/ 0 w 209"/>
                    <a:gd name="T55" fmla="*/ 0 h 181"/>
                    <a:gd name="T56" fmla="*/ 0 w 209"/>
                    <a:gd name="T57" fmla="*/ 0 h 181"/>
                    <a:gd name="T58" fmla="*/ 0 w 209"/>
                    <a:gd name="T59" fmla="*/ 0 h 181"/>
                    <a:gd name="T60" fmla="*/ 0 w 209"/>
                    <a:gd name="T61" fmla="*/ 0 h 181"/>
                    <a:gd name="T62" fmla="*/ 0 w 209"/>
                    <a:gd name="T63" fmla="*/ 0 h 181"/>
                    <a:gd name="T64" fmla="*/ 0 w 209"/>
                    <a:gd name="T65" fmla="*/ 0 h 181"/>
                    <a:gd name="T66" fmla="*/ 0 w 209"/>
                    <a:gd name="T67" fmla="*/ 0 h 181"/>
                    <a:gd name="T68" fmla="*/ 0 w 209"/>
                    <a:gd name="T69" fmla="*/ 0 h 181"/>
                    <a:gd name="T70" fmla="*/ 0 w 209"/>
                    <a:gd name="T71" fmla="*/ 0 h 181"/>
                    <a:gd name="T72" fmla="*/ 0 w 209"/>
                    <a:gd name="T73" fmla="*/ 0 h 181"/>
                    <a:gd name="T74" fmla="*/ 0 w 209"/>
                    <a:gd name="T75" fmla="*/ 0 h 181"/>
                    <a:gd name="T76" fmla="*/ 0 w 209"/>
                    <a:gd name="T77" fmla="*/ 0 h 181"/>
                    <a:gd name="T78" fmla="*/ 0 w 209"/>
                    <a:gd name="T79" fmla="*/ 0 h 181"/>
                    <a:gd name="T80" fmla="*/ 0 w 209"/>
                    <a:gd name="T81" fmla="*/ 0 h 181"/>
                    <a:gd name="T82" fmla="*/ 0 w 209"/>
                    <a:gd name="T83" fmla="*/ 0 h 181"/>
                    <a:gd name="T84" fmla="*/ 0 w 209"/>
                    <a:gd name="T85" fmla="*/ 0 h 181"/>
                    <a:gd name="T86" fmla="*/ 0 w 209"/>
                    <a:gd name="T87" fmla="*/ 0 h 181"/>
                    <a:gd name="T88" fmla="*/ 0 w 209"/>
                    <a:gd name="T89" fmla="*/ 0 h 181"/>
                    <a:gd name="T90" fmla="*/ 0 w 209"/>
                    <a:gd name="T91" fmla="*/ 0 h 181"/>
                    <a:gd name="T92" fmla="*/ 0 w 209"/>
                    <a:gd name="T93" fmla="*/ 0 h 181"/>
                    <a:gd name="T94" fmla="*/ 0 w 209"/>
                    <a:gd name="T95" fmla="*/ 0 h 181"/>
                    <a:gd name="T96" fmla="*/ 0 w 209"/>
                    <a:gd name="T97" fmla="*/ 0 h 181"/>
                    <a:gd name="T98" fmla="*/ 0 w 209"/>
                    <a:gd name="T99" fmla="*/ 0 h 181"/>
                    <a:gd name="T100" fmla="*/ 0 w 209"/>
                    <a:gd name="T101" fmla="*/ 0 h 181"/>
                    <a:gd name="T102" fmla="*/ 0 w 209"/>
                    <a:gd name="T103" fmla="*/ 0 h 1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9"/>
                    <a:gd name="T157" fmla="*/ 0 h 181"/>
                    <a:gd name="T158" fmla="*/ 209 w 209"/>
                    <a:gd name="T159" fmla="*/ 181 h 1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9" h="181">
                      <a:moveTo>
                        <a:pt x="6" y="16"/>
                      </a:move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31"/>
                      </a:lnTo>
                      <a:lnTo>
                        <a:pt x="1" y="36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0" y="71"/>
                      </a:lnTo>
                      <a:lnTo>
                        <a:pt x="2" y="83"/>
                      </a:lnTo>
                      <a:lnTo>
                        <a:pt x="4" y="95"/>
                      </a:lnTo>
                      <a:lnTo>
                        <a:pt x="8" y="106"/>
                      </a:lnTo>
                      <a:lnTo>
                        <a:pt x="12" y="117"/>
                      </a:lnTo>
                      <a:lnTo>
                        <a:pt x="17" y="127"/>
                      </a:lnTo>
                      <a:lnTo>
                        <a:pt x="23" y="137"/>
                      </a:lnTo>
                      <a:lnTo>
                        <a:pt x="30" y="145"/>
                      </a:lnTo>
                      <a:lnTo>
                        <a:pt x="37" y="154"/>
                      </a:lnTo>
                      <a:lnTo>
                        <a:pt x="45" y="161"/>
                      </a:lnTo>
                      <a:lnTo>
                        <a:pt x="54" y="167"/>
                      </a:lnTo>
                      <a:lnTo>
                        <a:pt x="63" y="172"/>
                      </a:lnTo>
                      <a:lnTo>
                        <a:pt x="72" y="176"/>
                      </a:lnTo>
                      <a:lnTo>
                        <a:pt x="83" y="179"/>
                      </a:lnTo>
                      <a:lnTo>
                        <a:pt x="94" y="181"/>
                      </a:lnTo>
                      <a:lnTo>
                        <a:pt x="104" y="181"/>
                      </a:lnTo>
                      <a:lnTo>
                        <a:pt x="115" y="181"/>
                      </a:lnTo>
                      <a:lnTo>
                        <a:pt x="125" y="179"/>
                      </a:lnTo>
                      <a:lnTo>
                        <a:pt x="135" y="176"/>
                      </a:lnTo>
                      <a:lnTo>
                        <a:pt x="144" y="173"/>
                      </a:lnTo>
                      <a:lnTo>
                        <a:pt x="153" y="167"/>
                      </a:lnTo>
                      <a:lnTo>
                        <a:pt x="161" y="161"/>
                      </a:lnTo>
                      <a:lnTo>
                        <a:pt x="169" y="154"/>
                      </a:lnTo>
                      <a:lnTo>
                        <a:pt x="177" y="146"/>
                      </a:lnTo>
                      <a:lnTo>
                        <a:pt x="183" y="138"/>
                      </a:lnTo>
                      <a:lnTo>
                        <a:pt x="189" y="129"/>
                      </a:lnTo>
                      <a:lnTo>
                        <a:pt x="194" y="118"/>
                      </a:lnTo>
                      <a:lnTo>
                        <a:pt x="200" y="107"/>
                      </a:lnTo>
                      <a:lnTo>
                        <a:pt x="203" y="96"/>
                      </a:lnTo>
                      <a:lnTo>
                        <a:pt x="206" y="84"/>
                      </a:lnTo>
                      <a:lnTo>
                        <a:pt x="208" y="72"/>
                      </a:lnTo>
                      <a:lnTo>
                        <a:pt x="209" y="60"/>
                      </a:lnTo>
                      <a:lnTo>
                        <a:pt x="207" y="57"/>
                      </a:lnTo>
                      <a:lnTo>
                        <a:pt x="206" y="54"/>
                      </a:lnTo>
                      <a:lnTo>
                        <a:pt x="205" y="52"/>
                      </a:lnTo>
                      <a:lnTo>
                        <a:pt x="204" y="49"/>
                      </a:lnTo>
                      <a:lnTo>
                        <a:pt x="202" y="46"/>
                      </a:lnTo>
                      <a:lnTo>
                        <a:pt x="201" y="43"/>
                      </a:lnTo>
                      <a:lnTo>
                        <a:pt x="200" y="41"/>
                      </a:lnTo>
                      <a:lnTo>
                        <a:pt x="197" y="39"/>
                      </a:lnTo>
                      <a:lnTo>
                        <a:pt x="197" y="41"/>
                      </a:lnTo>
                      <a:lnTo>
                        <a:pt x="198" y="43"/>
                      </a:lnTo>
                      <a:lnTo>
                        <a:pt x="198" y="46"/>
                      </a:lnTo>
                      <a:lnTo>
                        <a:pt x="198" y="48"/>
                      </a:lnTo>
                      <a:lnTo>
                        <a:pt x="198" y="51"/>
                      </a:lnTo>
                      <a:lnTo>
                        <a:pt x="198" y="53"/>
                      </a:lnTo>
                      <a:lnTo>
                        <a:pt x="200" y="55"/>
                      </a:lnTo>
                      <a:lnTo>
                        <a:pt x="200" y="58"/>
                      </a:lnTo>
                      <a:lnTo>
                        <a:pt x="198" y="70"/>
                      </a:lnTo>
                      <a:lnTo>
                        <a:pt x="197" y="81"/>
                      </a:lnTo>
                      <a:lnTo>
                        <a:pt x="194" y="91"/>
                      </a:lnTo>
                      <a:lnTo>
                        <a:pt x="191" y="102"/>
                      </a:lnTo>
                      <a:lnTo>
                        <a:pt x="187" y="112"/>
                      </a:lnTo>
                      <a:lnTo>
                        <a:pt x="182" y="121"/>
                      </a:lnTo>
                      <a:lnTo>
                        <a:pt x="177" y="130"/>
                      </a:lnTo>
                      <a:lnTo>
                        <a:pt x="171" y="138"/>
                      </a:lnTo>
                      <a:lnTo>
                        <a:pt x="164" y="145"/>
                      </a:lnTo>
                      <a:lnTo>
                        <a:pt x="157" y="151"/>
                      </a:lnTo>
                      <a:lnTo>
                        <a:pt x="149" y="157"/>
                      </a:lnTo>
                      <a:lnTo>
                        <a:pt x="141" y="162"/>
                      </a:lnTo>
                      <a:lnTo>
                        <a:pt x="132" y="166"/>
                      </a:lnTo>
                      <a:lnTo>
                        <a:pt x="123" y="169"/>
                      </a:lnTo>
                      <a:lnTo>
                        <a:pt x="114" y="170"/>
                      </a:lnTo>
                      <a:lnTo>
                        <a:pt x="104" y="170"/>
                      </a:lnTo>
                      <a:lnTo>
                        <a:pt x="94" y="170"/>
                      </a:lnTo>
                      <a:lnTo>
                        <a:pt x="85" y="169"/>
                      </a:lnTo>
                      <a:lnTo>
                        <a:pt x="76" y="166"/>
                      </a:lnTo>
                      <a:lnTo>
                        <a:pt x="66" y="162"/>
                      </a:lnTo>
                      <a:lnTo>
                        <a:pt x="58" y="157"/>
                      </a:lnTo>
                      <a:lnTo>
                        <a:pt x="50" y="151"/>
                      </a:lnTo>
                      <a:lnTo>
                        <a:pt x="43" y="145"/>
                      </a:lnTo>
                      <a:lnTo>
                        <a:pt x="36" y="138"/>
                      </a:lnTo>
                      <a:lnTo>
                        <a:pt x="30" y="130"/>
                      </a:lnTo>
                      <a:lnTo>
                        <a:pt x="25" y="121"/>
                      </a:lnTo>
                      <a:lnTo>
                        <a:pt x="20" y="112"/>
                      </a:lnTo>
                      <a:lnTo>
                        <a:pt x="16" y="102"/>
                      </a:lnTo>
                      <a:lnTo>
                        <a:pt x="13" y="91"/>
                      </a:lnTo>
                      <a:lnTo>
                        <a:pt x="11" y="81"/>
                      </a:lnTo>
                      <a:lnTo>
                        <a:pt x="9" y="70"/>
                      </a:lnTo>
                      <a:lnTo>
                        <a:pt x="9" y="58"/>
                      </a:lnTo>
                      <a:lnTo>
                        <a:pt x="9" y="49"/>
                      </a:lnTo>
                      <a:lnTo>
                        <a:pt x="10" y="42"/>
                      </a:lnTo>
                      <a:lnTo>
                        <a:pt x="11" y="35"/>
                      </a:lnTo>
                      <a:lnTo>
                        <a:pt x="12" y="28"/>
                      </a:lnTo>
                      <a:lnTo>
                        <a:pt x="14" y="21"/>
                      </a:lnTo>
                      <a:lnTo>
                        <a:pt x="16" y="13"/>
                      </a:lnTo>
                      <a:lnTo>
                        <a:pt x="19" y="6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3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6CB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1" name="Freeform 26"/>
                <p:cNvSpPr>
                  <a:spLocks/>
                </p:cNvSpPr>
                <p:nvPr/>
              </p:nvSpPr>
              <p:spPr bwMode="auto">
                <a:xfrm>
                  <a:off x="1142" y="2649"/>
                  <a:ext cx="40" cy="30"/>
                </a:xfrm>
                <a:custGeom>
                  <a:avLst/>
                  <a:gdLst>
                    <a:gd name="T0" fmla="*/ 0 w 200"/>
                    <a:gd name="T1" fmla="*/ 0 h 183"/>
                    <a:gd name="T2" fmla="*/ 0 w 200"/>
                    <a:gd name="T3" fmla="*/ 0 h 183"/>
                    <a:gd name="T4" fmla="*/ 0 w 200"/>
                    <a:gd name="T5" fmla="*/ 0 h 183"/>
                    <a:gd name="T6" fmla="*/ 0 w 200"/>
                    <a:gd name="T7" fmla="*/ 0 h 183"/>
                    <a:gd name="T8" fmla="*/ 0 w 200"/>
                    <a:gd name="T9" fmla="*/ 0 h 183"/>
                    <a:gd name="T10" fmla="*/ 0 w 200"/>
                    <a:gd name="T11" fmla="*/ 0 h 183"/>
                    <a:gd name="T12" fmla="*/ 0 w 200"/>
                    <a:gd name="T13" fmla="*/ 0 h 183"/>
                    <a:gd name="T14" fmla="*/ 0 w 200"/>
                    <a:gd name="T15" fmla="*/ 0 h 183"/>
                    <a:gd name="T16" fmla="*/ 0 w 200"/>
                    <a:gd name="T17" fmla="*/ 0 h 183"/>
                    <a:gd name="T18" fmla="*/ 0 w 200"/>
                    <a:gd name="T19" fmla="*/ 0 h 183"/>
                    <a:gd name="T20" fmla="*/ 0 w 200"/>
                    <a:gd name="T21" fmla="*/ 0 h 183"/>
                    <a:gd name="T22" fmla="*/ 0 w 200"/>
                    <a:gd name="T23" fmla="*/ 0 h 183"/>
                    <a:gd name="T24" fmla="*/ 0 w 200"/>
                    <a:gd name="T25" fmla="*/ 0 h 183"/>
                    <a:gd name="T26" fmla="*/ 0 w 200"/>
                    <a:gd name="T27" fmla="*/ 0 h 183"/>
                    <a:gd name="T28" fmla="*/ 0 w 200"/>
                    <a:gd name="T29" fmla="*/ 0 h 183"/>
                    <a:gd name="T30" fmla="*/ 0 w 200"/>
                    <a:gd name="T31" fmla="*/ 0 h 183"/>
                    <a:gd name="T32" fmla="*/ 0 w 200"/>
                    <a:gd name="T33" fmla="*/ 0 h 183"/>
                    <a:gd name="T34" fmla="*/ 0 w 200"/>
                    <a:gd name="T35" fmla="*/ 0 h 183"/>
                    <a:gd name="T36" fmla="*/ 0 w 200"/>
                    <a:gd name="T37" fmla="*/ 0 h 183"/>
                    <a:gd name="T38" fmla="*/ 0 w 200"/>
                    <a:gd name="T39" fmla="*/ 0 h 183"/>
                    <a:gd name="T40" fmla="*/ 0 w 200"/>
                    <a:gd name="T41" fmla="*/ 0 h 183"/>
                    <a:gd name="T42" fmla="*/ 0 w 200"/>
                    <a:gd name="T43" fmla="*/ 0 h 183"/>
                    <a:gd name="T44" fmla="*/ 0 w 200"/>
                    <a:gd name="T45" fmla="*/ 0 h 183"/>
                    <a:gd name="T46" fmla="*/ 0 w 200"/>
                    <a:gd name="T47" fmla="*/ 0 h 183"/>
                    <a:gd name="T48" fmla="*/ 0 w 200"/>
                    <a:gd name="T49" fmla="*/ 0 h 183"/>
                    <a:gd name="T50" fmla="*/ 0 w 200"/>
                    <a:gd name="T51" fmla="*/ 0 h 183"/>
                    <a:gd name="T52" fmla="*/ 0 w 200"/>
                    <a:gd name="T53" fmla="*/ 0 h 183"/>
                    <a:gd name="T54" fmla="*/ 0 w 200"/>
                    <a:gd name="T55" fmla="*/ 0 h 183"/>
                    <a:gd name="T56" fmla="*/ 0 w 200"/>
                    <a:gd name="T57" fmla="*/ 0 h 183"/>
                    <a:gd name="T58" fmla="*/ 0 w 200"/>
                    <a:gd name="T59" fmla="*/ 0 h 183"/>
                    <a:gd name="T60" fmla="*/ 0 w 200"/>
                    <a:gd name="T61" fmla="*/ 0 h 183"/>
                    <a:gd name="T62" fmla="*/ 0 w 200"/>
                    <a:gd name="T63" fmla="*/ 0 h 183"/>
                    <a:gd name="T64" fmla="*/ 0 w 200"/>
                    <a:gd name="T65" fmla="*/ 0 h 183"/>
                    <a:gd name="T66" fmla="*/ 0 w 200"/>
                    <a:gd name="T67" fmla="*/ 0 h 183"/>
                    <a:gd name="T68" fmla="*/ 0 w 200"/>
                    <a:gd name="T69" fmla="*/ 0 h 183"/>
                    <a:gd name="T70" fmla="*/ 0 w 200"/>
                    <a:gd name="T71" fmla="*/ 0 h 183"/>
                    <a:gd name="T72" fmla="*/ 0 w 200"/>
                    <a:gd name="T73" fmla="*/ 0 h 183"/>
                    <a:gd name="T74" fmla="*/ 0 w 200"/>
                    <a:gd name="T75" fmla="*/ 0 h 183"/>
                    <a:gd name="T76" fmla="*/ 0 w 200"/>
                    <a:gd name="T77" fmla="*/ 0 h 183"/>
                    <a:gd name="T78" fmla="*/ 0 w 200"/>
                    <a:gd name="T79" fmla="*/ 0 h 183"/>
                    <a:gd name="T80" fmla="*/ 0 w 200"/>
                    <a:gd name="T81" fmla="*/ 0 h 183"/>
                    <a:gd name="T82" fmla="*/ 0 w 200"/>
                    <a:gd name="T83" fmla="*/ 0 h 183"/>
                    <a:gd name="T84" fmla="*/ 0 w 200"/>
                    <a:gd name="T85" fmla="*/ 0 h 183"/>
                    <a:gd name="T86" fmla="*/ 0 w 200"/>
                    <a:gd name="T87" fmla="*/ 0 h 183"/>
                    <a:gd name="T88" fmla="*/ 0 w 200"/>
                    <a:gd name="T89" fmla="*/ 0 h 183"/>
                    <a:gd name="T90" fmla="*/ 0 w 200"/>
                    <a:gd name="T91" fmla="*/ 0 h 183"/>
                    <a:gd name="T92" fmla="*/ 0 w 200"/>
                    <a:gd name="T93" fmla="*/ 0 h 183"/>
                    <a:gd name="T94" fmla="*/ 0 w 200"/>
                    <a:gd name="T95" fmla="*/ 0 h 183"/>
                    <a:gd name="T96" fmla="*/ 0 w 200"/>
                    <a:gd name="T97" fmla="*/ 0 h 183"/>
                    <a:gd name="T98" fmla="*/ 0 w 200"/>
                    <a:gd name="T99" fmla="*/ 0 h 183"/>
                    <a:gd name="T100" fmla="*/ 0 w 200"/>
                    <a:gd name="T101" fmla="*/ 0 h 183"/>
                    <a:gd name="T102" fmla="*/ 0 w 200"/>
                    <a:gd name="T103" fmla="*/ 0 h 183"/>
                    <a:gd name="T104" fmla="*/ 0 w 200"/>
                    <a:gd name="T105" fmla="*/ 0 h 183"/>
                    <a:gd name="T106" fmla="*/ 0 w 200"/>
                    <a:gd name="T107" fmla="*/ 0 h 183"/>
                    <a:gd name="T108" fmla="*/ 0 w 200"/>
                    <a:gd name="T109" fmla="*/ 0 h 183"/>
                    <a:gd name="T110" fmla="*/ 0 w 200"/>
                    <a:gd name="T111" fmla="*/ 0 h 1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00"/>
                    <a:gd name="T169" fmla="*/ 0 h 183"/>
                    <a:gd name="T170" fmla="*/ 200 w 200"/>
                    <a:gd name="T171" fmla="*/ 183 h 1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00" h="183">
                      <a:moveTo>
                        <a:pt x="200" y="65"/>
                      </a:moveTo>
                      <a:lnTo>
                        <a:pt x="200" y="64"/>
                      </a:lnTo>
                      <a:lnTo>
                        <a:pt x="200" y="62"/>
                      </a:lnTo>
                      <a:lnTo>
                        <a:pt x="200" y="61"/>
                      </a:lnTo>
                      <a:lnTo>
                        <a:pt x="200" y="60"/>
                      </a:lnTo>
                      <a:lnTo>
                        <a:pt x="200" y="59"/>
                      </a:lnTo>
                      <a:lnTo>
                        <a:pt x="200" y="58"/>
                      </a:lnTo>
                      <a:lnTo>
                        <a:pt x="200" y="56"/>
                      </a:lnTo>
                      <a:lnTo>
                        <a:pt x="198" y="53"/>
                      </a:lnTo>
                      <a:lnTo>
                        <a:pt x="197" y="50"/>
                      </a:lnTo>
                      <a:lnTo>
                        <a:pt x="196" y="48"/>
                      </a:lnTo>
                      <a:lnTo>
                        <a:pt x="193" y="46"/>
                      </a:lnTo>
                      <a:lnTo>
                        <a:pt x="192" y="42"/>
                      </a:lnTo>
                      <a:lnTo>
                        <a:pt x="190" y="40"/>
                      </a:lnTo>
                      <a:lnTo>
                        <a:pt x="188" y="37"/>
                      </a:lnTo>
                      <a:lnTo>
                        <a:pt x="187" y="35"/>
                      </a:lnTo>
                      <a:lnTo>
                        <a:pt x="187" y="38"/>
                      </a:lnTo>
                      <a:lnTo>
                        <a:pt x="188" y="42"/>
                      </a:lnTo>
                      <a:lnTo>
                        <a:pt x="189" y="46"/>
                      </a:lnTo>
                      <a:lnTo>
                        <a:pt x="189" y="49"/>
                      </a:lnTo>
                      <a:lnTo>
                        <a:pt x="190" y="53"/>
                      </a:lnTo>
                      <a:lnTo>
                        <a:pt x="190" y="58"/>
                      </a:lnTo>
                      <a:lnTo>
                        <a:pt x="190" y="61"/>
                      </a:lnTo>
                      <a:lnTo>
                        <a:pt x="190" y="65"/>
                      </a:lnTo>
                      <a:lnTo>
                        <a:pt x="190" y="76"/>
                      </a:lnTo>
                      <a:lnTo>
                        <a:pt x="188" y="86"/>
                      </a:lnTo>
                      <a:lnTo>
                        <a:pt x="186" y="97"/>
                      </a:lnTo>
                      <a:lnTo>
                        <a:pt x="183" y="107"/>
                      </a:lnTo>
                      <a:lnTo>
                        <a:pt x="179" y="116"/>
                      </a:lnTo>
                      <a:lnTo>
                        <a:pt x="175" y="125"/>
                      </a:lnTo>
                      <a:lnTo>
                        <a:pt x="169" y="133"/>
                      </a:lnTo>
                      <a:lnTo>
                        <a:pt x="164" y="142"/>
                      </a:lnTo>
                      <a:lnTo>
                        <a:pt x="157" y="147"/>
                      </a:lnTo>
                      <a:lnTo>
                        <a:pt x="150" y="155"/>
                      </a:lnTo>
                      <a:lnTo>
                        <a:pt x="143" y="159"/>
                      </a:lnTo>
                      <a:lnTo>
                        <a:pt x="135" y="164"/>
                      </a:lnTo>
                      <a:lnTo>
                        <a:pt x="127" y="168"/>
                      </a:lnTo>
                      <a:lnTo>
                        <a:pt x="118" y="170"/>
                      </a:lnTo>
                      <a:lnTo>
                        <a:pt x="109" y="173"/>
                      </a:lnTo>
                      <a:lnTo>
                        <a:pt x="100" y="173"/>
                      </a:lnTo>
                      <a:lnTo>
                        <a:pt x="91" y="173"/>
                      </a:lnTo>
                      <a:lnTo>
                        <a:pt x="82" y="170"/>
                      </a:lnTo>
                      <a:lnTo>
                        <a:pt x="73" y="168"/>
                      </a:lnTo>
                      <a:lnTo>
                        <a:pt x="64" y="164"/>
                      </a:lnTo>
                      <a:lnTo>
                        <a:pt x="56" y="159"/>
                      </a:lnTo>
                      <a:lnTo>
                        <a:pt x="49" y="155"/>
                      </a:lnTo>
                      <a:lnTo>
                        <a:pt x="42" y="147"/>
                      </a:lnTo>
                      <a:lnTo>
                        <a:pt x="36" y="142"/>
                      </a:lnTo>
                      <a:lnTo>
                        <a:pt x="30" y="133"/>
                      </a:lnTo>
                      <a:lnTo>
                        <a:pt x="25" y="125"/>
                      </a:lnTo>
                      <a:lnTo>
                        <a:pt x="20" y="116"/>
                      </a:lnTo>
                      <a:lnTo>
                        <a:pt x="16" y="107"/>
                      </a:lnTo>
                      <a:lnTo>
                        <a:pt x="13" y="97"/>
                      </a:lnTo>
                      <a:lnTo>
                        <a:pt x="11" y="86"/>
                      </a:lnTo>
                      <a:lnTo>
                        <a:pt x="10" y="76"/>
                      </a:lnTo>
                      <a:lnTo>
                        <a:pt x="9" y="65"/>
                      </a:lnTo>
                      <a:lnTo>
                        <a:pt x="9" y="55"/>
                      </a:lnTo>
                      <a:lnTo>
                        <a:pt x="10" y="47"/>
                      </a:lnTo>
                      <a:lnTo>
                        <a:pt x="12" y="38"/>
                      </a:lnTo>
                      <a:lnTo>
                        <a:pt x="14" y="30"/>
                      </a:lnTo>
                      <a:lnTo>
                        <a:pt x="16" y="22"/>
                      </a:lnTo>
                      <a:lnTo>
                        <a:pt x="20" y="14"/>
                      </a:lnTo>
                      <a:lnTo>
                        <a:pt x="23" y="7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7" y="20"/>
                      </a:lnTo>
                      <a:lnTo>
                        <a:pt x="5" y="26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1" y="77"/>
                      </a:lnTo>
                      <a:lnTo>
                        <a:pt x="2" y="89"/>
                      </a:lnTo>
                      <a:lnTo>
                        <a:pt x="5" y="100"/>
                      </a:lnTo>
                      <a:lnTo>
                        <a:pt x="8" y="112"/>
                      </a:lnTo>
                      <a:lnTo>
                        <a:pt x="12" y="121"/>
                      </a:lnTo>
                      <a:lnTo>
                        <a:pt x="17" y="131"/>
                      </a:lnTo>
                      <a:lnTo>
                        <a:pt x="23" y="140"/>
                      </a:lnTo>
                      <a:lnTo>
                        <a:pt x="29" y="149"/>
                      </a:lnTo>
                      <a:lnTo>
                        <a:pt x="36" y="156"/>
                      </a:lnTo>
                      <a:lnTo>
                        <a:pt x="44" y="163"/>
                      </a:lnTo>
                      <a:lnTo>
                        <a:pt x="52" y="169"/>
                      </a:lnTo>
                      <a:lnTo>
                        <a:pt x="61" y="174"/>
                      </a:lnTo>
                      <a:lnTo>
                        <a:pt x="70" y="179"/>
                      </a:lnTo>
                      <a:lnTo>
                        <a:pt x="80" y="181"/>
                      </a:lnTo>
                      <a:lnTo>
                        <a:pt x="90" y="182"/>
                      </a:lnTo>
                      <a:lnTo>
                        <a:pt x="100" y="183"/>
                      </a:lnTo>
                      <a:lnTo>
                        <a:pt x="110" y="182"/>
                      </a:lnTo>
                      <a:lnTo>
                        <a:pt x="120" y="181"/>
                      </a:lnTo>
                      <a:lnTo>
                        <a:pt x="130" y="179"/>
                      </a:lnTo>
                      <a:lnTo>
                        <a:pt x="139" y="174"/>
                      </a:lnTo>
                      <a:lnTo>
                        <a:pt x="147" y="169"/>
                      </a:lnTo>
                      <a:lnTo>
                        <a:pt x="155" y="163"/>
                      </a:lnTo>
                      <a:lnTo>
                        <a:pt x="163" y="156"/>
                      </a:lnTo>
                      <a:lnTo>
                        <a:pt x="170" y="149"/>
                      </a:lnTo>
                      <a:lnTo>
                        <a:pt x="176" y="140"/>
                      </a:lnTo>
                      <a:lnTo>
                        <a:pt x="182" y="131"/>
                      </a:lnTo>
                      <a:lnTo>
                        <a:pt x="187" y="121"/>
                      </a:lnTo>
                      <a:lnTo>
                        <a:pt x="191" y="112"/>
                      </a:lnTo>
                      <a:lnTo>
                        <a:pt x="196" y="100"/>
                      </a:lnTo>
                      <a:lnTo>
                        <a:pt x="198" y="89"/>
                      </a:lnTo>
                      <a:lnTo>
                        <a:pt x="200" y="77"/>
                      </a:lnTo>
                      <a:lnTo>
                        <a:pt x="200" y="65"/>
                      </a:lnTo>
                      <a:close/>
                    </a:path>
                  </a:pathLst>
                </a:custGeom>
                <a:solidFill>
                  <a:srgbClr val="F6CB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2" name="Freeform 27"/>
                <p:cNvSpPr>
                  <a:spLocks/>
                </p:cNvSpPr>
                <p:nvPr/>
              </p:nvSpPr>
              <p:spPr bwMode="auto">
                <a:xfrm>
                  <a:off x="1143" y="2648"/>
                  <a:ext cx="38" cy="30"/>
                </a:xfrm>
                <a:custGeom>
                  <a:avLst/>
                  <a:gdLst>
                    <a:gd name="T0" fmla="*/ 0 w 191"/>
                    <a:gd name="T1" fmla="*/ 0 h 183"/>
                    <a:gd name="T2" fmla="*/ 0 w 191"/>
                    <a:gd name="T3" fmla="*/ 0 h 183"/>
                    <a:gd name="T4" fmla="*/ 0 w 191"/>
                    <a:gd name="T5" fmla="*/ 0 h 183"/>
                    <a:gd name="T6" fmla="*/ 0 w 191"/>
                    <a:gd name="T7" fmla="*/ 0 h 183"/>
                    <a:gd name="T8" fmla="*/ 0 w 191"/>
                    <a:gd name="T9" fmla="*/ 0 h 183"/>
                    <a:gd name="T10" fmla="*/ 0 w 191"/>
                    <a:gd name="T11" fmla="*/ 0 h 183"/>
                    <a:gd name="T12" fmla="*/ 0 w 191"/>
                    <a:gd name="T13" fmla="*/ 0 h 183"/>
                    <a:gd name="T14" fmla="*/ 0 w 191"/>
                    <a:gd name="T15" fmla="*/ 0 h 183"/>
                    <a:gd name="T16" fmla="*/ 0 w 191"/>
                    <a:gd name="T17" fmla="*/ 0 h 183"/>
                    <a:gd name="T18" fmla="*/ 0 w 191"/>
                    <a:gd name="T19" fmla="*/ 0 h 183"/>
                    <a:gd name="T20" fmla="*/ 0 w 191"/>
                    <a:gd name="T21" fmla="*/ 0 h 183"/>
                    <a:gd name="T22" fmla="*/ 0 w 191"/>
                    <a:gd name="T23" fmla="*/ 0 h 183"/>
                    <a:gd name="T24" fmla="*/ 0 w 191"/>
                    <a:gd name="T25" fmla="*/ 0 h 183"/>
                    <a:gd name="T26" fmla="*/ 0 w 191"/>
                    <a:gd name="T27" fmla="*/ 0 h 183"/>
                    <a:gd name="T28" fmla="*/ 0 w 191"/>
                    <a:gd name="T29" fmla="*/ 0 h 183"/>
                    <a:gd name="T30" fmla="*/ 0 w 191"/>
                    <a:gd name="T31" fmla="*/ 0 h 183"/>
                    <a:gd name="T32" fmla="*/ 0 w 191"/>
                    <a:gd name="T33" fmla="*/ 0 h 183"/>
                    <a:gd name="T34" fmla="*/ 0 w 191"/>
                    <a:gd name="T35" fmla="*/ 0 h 183"/>
                    <a:gd name="T36" fmla="*/ 0 w 191"/>
                    <a:gd name="T37" fmla="*/ 0 h 183"/>
                    <a:gd name="T38" fmla="*/ 0 w 191"/>
                    <a:gd name="T39" fmla="*/ 0 h 183"/>
                    <a:gd name="T40" fmla="*/ 0 w 191"/>
                    <a:gd name="T41" fmla="*/ 0 h 183"/>
                    <a:gd name="T42" fmla="*/ 0 w 191"/>
                    <a:gd name="T43" fmla="*/ 0 h 183"/>
                    <a:gd name="T44" fmla="*/ 0 w 191"/>
                    <a:gd name="T45" fmla="*/ 0 h 183"/>
                    <a:gd name="T46" fmla="*/ 0 w 191"/>
                    <a:gd name="T47" fmla="*/ 0 h 183"/>
                    <a:gd name="T48" fmla="*/ 0 w 191"/>
                    <a:gd name="T49" fmla="*/ 0 h 183"/>
                    <a:gd name="T50" fmla="*/ 0 w 191"/>
                    <a:gd name="T51" fmla="*/ 0 h 183"/>
                    <a:gd name="T52" fmla="*/ 0 w 191"/>
                    <a:gd name="T53" fmla="*/ 0 h 183"/>
                    <a:gd name="T54" fmla="*/ 0 w 191"/>
                    <a:gd name="T55" fmla="*/ 0 h 183"/>
                    <a:gd name="T56" fmla="*/ 0 w 191"/>
                    <a:gd name="T57" fmla="*/ 0 h 183"/>
                    <a:gd name="T58" fmla="*/ 0 w 191"/>
                    <a:gd name="T59" fmla="*/ 0 h 183"/>
                    <a:gd name="T60" fmla="*/ 0 w 191"/>
                    <a:gd name="T61" fmla="*/ 0 h 183"/>
                    <a:gd name="T62" fmla="*/ 0 w 191"/>
                    <a:gd name="T63" fmla="*/ 0 h 183"/>
                    <a:gd name="T64" fmla="*/ 0 w 191"/>
                    <a:gd name="T65" fmla="*/ 0 h 183"/>
                    <a:gd name="T66" fmla="*/ 0 w 191"/>
                    <a:gd name="T67" fmla="*/ 0 h 183"/>
                    <a:gd name="T68" fmla="*/ 0 w 191"/>
                    <a:gd name="T69" fmla="*/ 0 h 183"/>
                    <a:gd name="T70" fmla="*/ 0 w 191"/>
                    <a:gd name="T71" fmla="*/ 0 h 183"/>
                    <a:gd name="T72" fmla="*/ 0 w 191"/>
                    <a:gd name="T73" fmla="*/ 0 h 183"/>
                    <a:gd name="T74" fmla="*/ 0 w 191"/>
                    <a:gd name="T75" fmla="*/ 0 h 183"/>
                    <a:gd name="T76" fmla="*/ 0 w 191"/>
                    <a:gd name="T77" fmla="*/ 0 h 183"/>
                    <a:gd name="T78" fmla="*/ 0 w 191"/>
                    <a:gd name="T79" fmla="*/ 0 h 183"/>
                    <a:gd name="T80" fmla="*/ 0 w 191"/>
                    <a:gd name="T81" fmla="*/ 0 h 183"/>
                    <a:gd name="T82" fmla="*/ 0 w 191"/>
                    <a:gd name="T83" fmla="*/ 0 h 183"/>
                    <a:gd name="T84" fmla="*/ 0 w 191"/>
                    <a:gd name="T85" fmla="*/ 0 h 183"/>
                    <a:gd name="T86" fmla="*/ 0 w 191"/>
                    <a:gd name="T87" fmla="*/ 0 h 183"/>
                    <a:gd name="T88" fmla="*/ 0 w 191"/>
                    <a:gd name="T89" fmla="*/ 0 h 183"/>
                    <a:gd name="T90" fmla="*/ 0 w 191"/>
                    <a:gd name="T91" fmla="*/ 0 h 183"/>
                    <a:gd name="T92" fmla="*/ 0 w 191"/>
                    <a:gd name="T93" fmla="*/ 0 h 183"/>
                    <a:gd name="T94" fmla="*/ 0 w 191"/>
                    <a:gd name="T95" fmla="*/ 0 h 183"/>
                    <a:gd name="T96" fmla="*/ 0 w 191"/>
                    <a:gd name="T97" fmla="*/ 0 h 183"/>
                    <a:gd name="T98" fmla="*/ 0 w 191"/>
                    <a:gd name="T99" fmla="*/ 0 h 183"/>
                    <a:gd name="T100" fmla="*/ 0 w 191"/>
                    <a:gd name="T101" fmla="*/ 0 h 183"/>
                    <a:gd name="T102" fmla="*/ 0 w 191"/>
                    <a:gd name="T103" fmla="*/ 0 h 183"/>
                    <a:gd name="T104" fmla="*/ 0 w 191"/>
                    <a:gd name="T105" fmla="*/ 0 h 183"/>
                    <a:gd name="T106" fmla="*/ 0 w 191"/>
                    <a:gd name="T107" fmla="*/ 0 h 183"/>
                    <a:gd name="T108" fmla="*/ 0 w 191"/>
                    <a:gd name="T109" fmla="*/ 0 h 183"/>
                    <a:gd name="T110" fmla="*/ 0 w 191"/>
                    <a:gd name="T111" fmla="*/ 0 h 1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1"/>
                    <a:gd name="T169" fmla="*/ 0 h 183"/>
                    <a:gd name="T170" fmla="*/ 191 w 191"/>
                    <a:gd name="T171" fmla="*/ 183 h 1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1" h="183">
                      <a:moveTo>
                        <a:pt x="191" y="71"/>
                      </a:moveTo>
                      <a:lnTo>
                        <a:pt x="191" y="68"/>
                      </a:lnTo>
                      <a:lnTo>
                        <a:pt x="189" y="66"/>
                      </a:lnTo>
                      <a:lnTo>
                        <a:pt x="189" y="64"/>
                      </a:lnTo>
                      <a:lnTo>
                        <a:pt x="189" y="61"/>
                      </a:lnTo>
                      <a:lnTo>
                        <a:pt x="189" y="59"/>
                      </a:lnTo>
                      <a:lnTo>
                        <a:pt x="189" y="56"/>
                      </a:lnTo>
                      <a:lnTo>
                        <a:pt x="188" y="54"/>
                      </a:lnTo>
                      <a:lnTo>
                        <a:pt x="188" y="52"/>
                      </a:lnTo>
                      <a:lnTo>
                        <a:pt x="187" y="48"/>
                      </a:lnTo>
                      <a:lnTo>
                        <a:pt x="185" y="46"/>
                      </a:lnTo>
                      <a:lnTo>
                        <a:pt x="183" y="43"/>
                      </a:lnTo>
                      <a:lnTo>
                        <a:pt x="181" y="41"/>
                      </a:lnTo>
                      <a:lnTo>
                        <a:pt x="179" y="38"/>
                      </a:lnTo>
                      <a:lnTo>
                        <a:pt x="178" y="35"/>
                      </a:lnTo>
                      <a:lnTo>
                        <a:pt x="176" y="32"/>
                      </a:lnTo>
                      <a:lnTo>
                        <a:pt x="174" y="30"/>
                      </a:lnTo>
                      <a:lnTo>
                        <a:pt x="175" y="35"/>
                      </a:lnTo>
                      <a:lnTo>
                        <a:pt x="177" y="40"/>
                      </a:lnTo>
                      <a:lnTo>
                        <a:pt x="178" y="44"/>
                      </a:lnTo>
                      <a:lnTo>
                        <a:pt x="179" y="49"/>
                      </a:lnTo>
                      <a:lnTo>
                        <a:pt x="180" y="55"/>
                      </a:lnTo>
                      <a:lnTo>
                        <a:pt x="180" y="60"/>
                      </a:lnTo>
                      <a:lnTo>
                        <a:pt x="180" y="66"/>
                      </a:lnTo>
                      <a:lnTo>
                        <a:pt x="181" y="71"/>
                      </a:lnTo>
                      <a:lnTo>
                        <a:pt x="180" y="82"/>
                      </a:lnTo>
                      <a:lnTo>
                        <a:pt x="179" y="91"/>
                      </a:lnTo>
                      <a:lnTo>
                        <a:pt x="177" y="101"/>
                      </a:lnTo>
                      <a:lnTo>
                        <a:pt x="174" y="110"/>
                      </a:lnTo>
                      <a:lnTo>
                        <a:pt x="170" y="120"/>
                      </a:lnTo>
                      <a:lnTo>
                        <a:pt x="166" y="128"/>
                      </a:lnTo>
                      <a:lnTo>
                        <a:pt x="161" y="136"/>
                      </a:lnTo>
                      <a:lnTo>
                        <a:pt x="156" y="143"/>
                      </a:lnTo>
                      <a:lnTo>
                        <a:pt x="149" y="150"/>
                      </a:lnTo>
                      <a:lnTo>
                        <a:pt x="143" y="156"/>
                      </a:lnTo>
                      <a:lnTo>
                        <a:pt x="136" y="161"/>
                      </a:lnTo>
                      <a:lnTo>
                        <a:pt x="128" y="165"/>
                      </a:lnTo>
                      <a:lnTo>
                        <a:pt x="121" y="169"/>
                      </a:lnTo>
                      <a:lnTo>
                        <a:pt x="112" y="171"/>
                      </a:lnTo>
                      <a:lnTo>
                        <a:pt x="104" y="173"/>
                      </a:lnTo>
                      <a:lnTo>
                        <a:pt x="95" y="173"/>
                      </a:lnTo>
                      <a:lnTo>
                        <a:pt x="86" y="173"/>
                      </a:lnTo>
                      <a:lnTo>
                        <a:pt x="78" y="171"/>
                      </a:lnTo>
                      <a:lnTo>
                        <a:pt x="70" y="169"/>
                      </a:lnTo>
                      <a:lnTo>
                        <a:pt x="61" y="165"/>
                      </a:lnTo>
                      <a:lnTo>
                        <a:pt x="53" y="161"/>
                      </a:lnTo>
                      <a:lnTo>
                        <a:pt x="46" y="156"/>
                      </a:lnTo>
                      <a:lnTo>
                        <a:pt x="40" y="150"/>
                      </a:lnTo>
                      <a:lnTo>
                        <a:pt x="34" y="143"/>
                      </a:lnTo>
                      <a:lnTo>
                        <a:pt x="28" y="136"/>
                      </a:lnTo>
                      <a:lnTo>
                        <a:pt x="23" y="128"/>
                      </a:lnTo>
                      <a:lnTo>
                        <a:pt x="19" y="120"/>
                      </a:lnTo>
                      <a:lnTo>
                        <a:pt x="15" y="110"/>
                      </a:lnTo>
                      <a:lnTo>
                        <a:pt x="12" y="101"/>
                      </a:lnTo>
                      <a:lnTo>
                        <a:pt x="10" y="91"/>
                      </a:lnTo>
                      <a:lnTo>
                        <a:pt x="9" y="82"/>
                      </a:lnTo>
                      <a:lnTo>
                        <a:pt x="9" y="71"/>
                      </a:lnTo>
                      <a:lnTo>
                        <a:pt x="9" y="60"/>
                      </a:lnTo>
                      <a:lnTo>
                        <a:pt x="10" y="50"/>
                      </a:lnTo>
                      <a:lnTo>
                        <a:pt x="12" y="41"/>
                      </a:lnTo>
                      <a:lnTo>
                        <a:pt x="15" y="32"/>
                      </a:lnTo>
                      <a:lnTo>
                        <a:pt x="18" y="23"/>
                      </a:lnTo>
                      <a:lnTo>
                        <a:pt x="22" y="14"/>
                      </a:lnTo>
                      <a:lnTo>
                        <a:pt x="27" y="7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5" y="5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10"/>
                      </a:lnTo>
                      <a:lnTo>
                        <a:pt x="15" y="11"/>
                      </a:lnTo>
                      <a:lnTo>
                        <a:pt x="13" y="13"/>
                      </a:lnTo>
                      <a:lnTo>
                        <a:pt x="10" y="19"/>
                      </a:lnTo>
                      <a:lnTo>
                        <a:pt x="7" y="26"/>
                      </a:lnTo>
                      <a:lnTo>
                        <a:pt x="5" y="34"/>
                      </a:lnTo>
                      <a:lnTo>
                        <a:pt x="3" y="41"/>
                      </a:lnTo>
                      <a:lnTo>
                        <a:pt x="2" y="48"/>
                      </a:lnTo>
                      <a:lnTo>
                        <a:pt x="1" y="55"/>
                      </a:lnTo>
                      <a:lnTo>
                        <a:pt x="0" y="62"/>
                      </a:lnTo>
                      <a:lnTo>
                        <a:pt x="0" y="71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4" y="104"/>
                      </a:lnTo>
                      <a:lnTo>
                        <a:pt x="7" y="115"/>
                      </a:lnTo>
                      <a:lnTo>
                        <a:pt x="11" y="125"/>
                      </a:lnTo>
                      <a:lnTo>
                        <a:pt x="16" y="134"/>
                      </a:lnTo>
                      <a:lnTo>
                        <a:pt x="21" y="143"/>
                      </a:lnTo>
                      <a:lnTo>
                        <a:pt x="27" y="151"/>
                      </a:lnTo>
                      <a:lnTo>
                        <a:pt x="34" y="158"/>
                      </a:lnTo>
                      <a:lnTo>
                        <a:pt x="41" y="164"/>
                      </a:lnTo>
                      <a:lnTo>
                        <a:pt x="49" y="170"/>
                      </a:lnTo>
                      <a:lnTo>
                        <a:pt x="57" y="175"/>
                      </a:lnTo>
                      <a:lnTo>
                        <a:pt x="67" y="179"/>
                      </a:lnTo>
                      <a:lnTo>
                        <a:pt x="76" y="182"/>
                      </a:lnTo>
                      <a:lnTo>
                        <a:pt x="85" y="183"/>
                      </a:lnTo>
                      <a:lnTo>
                        <a:pt x="95" y="183"/>
                      </a:lnTo>
                      <a:lnTo>
                        <a:pt x="105" y="183"/>
                      </a:lnTo>
                      <a:lnTo>
                        <a:pt x="114" y="182"/>
                      </a:lnTo>
                      <a:lnTo>
                        <a:pt x="123" y="179"/>
                      </a:lnTo>
                      <a:lnTo>
                        <a:pt x="132" y="175"/>
                      </a:lnTo>
                      <a:lnTo>
                        <a:pt x="140" y="170"/>
                      </a:lnTo>
                      <a:lnTo>
                        <a:pt x="148" y="164"/>
                      </a:lnTo>
                      <a:lnTo>
                        <a:pt x="155" y="158"/>
                      </a:lnTo>
                      <a:lnTo>
                        <a:pt x="162" y="151"/>
                      </a:lnTo>
                      <a:lnTo>
                        <a:pt x="168" y="143"/>
                      </a:lnTo>
                      <a:lnTo>
                        <a:pt x="173" y="134"/>
                      </a:lnTo>
                      <a:lnTo>
                        <a:pt x="178" y="125"/>
                      </a:lnTo>
                      <a:lnTo>
                        <a:pt x="182" y="115"/>
                      </a:lnTo>
                      <a:lnTo>
                        <a:pt x="185" y="104"/>
                      </a:lnTo>
                      <a:lnTo>
                        <a:pt x="188" y="94"/>
                      </a:lnTo>
                      <a:lnTo>
                        <a:pt x="189" y="83"/>
                      </a:lnTo>
                      <a:lnTo>
                        <a:pt x="191" y="71"/>
                      </a:lnTo>
                      <a:close/>
                    </a:path>
                  </a:pathLst>
                </a:custGeom>
                <a:solidFill>
                  <a:srgbClr val="F7CD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3" name="Freeform 28"/>
                <p:cNvSpPr>
                  <a:spLocks/>
                </p:cNvSpPr>
                <p:nvPr/>
              </p:nvSpPr>
              <p:spPr bwMode="auto">
                <a:xfrm>
                  <a:off x="1143" y="2647"/>
                  <a:ext cx="37" cy="30"/>
                </a:xfrm>
                <a:custGeom>
                  <a:avLst/>
                  <a:gdLst>
                    <a:gd name="T0" fmla="*/ 0 w 181"/>
                    <a:gd name="T1" fmla="*/ 0 h 185"/>
                    <a:gd name="T2" fmla="*/ 0 w 181"/>
                    <a:gd name="T3" fmla="*/ 0 h 185"/>
                    <a:gd name="T4" fmla="*/ 0 w 181"/>
                    <a:gd name="T5" fmla="*/ 0 h 185"/>
                    <a:gd name="T6" fmla="*/ 0 w 181"/>
                    <a:gd name="T7" fmla="*/ 0 h 185"/>
                    <a:gd name="T8" fmla="*/ 0 w 181"/>
                    <a:gd name="T9" fmla="*/ 0 h 185"/>
                    <a:gd name="T10" fmla="*/ 0 w 181"/>
                    <a:gd name="T11" fmla="*/ 0 h 185"/>
                    <a:gd name="T12" fmla="*/ 0 w 181"/>
                    <a:gd name="T13" fmla="*/ 0 h 185"/>
                    <a:gd name="T14" fmla="*/ 0 w 181"/>
                    <a:gd name="T15" fmla="*/ 0 h 185"/>
                    <a:gd name="T16" fmla="*/ 0 w 181"/>
                    <a:gd name="T17" fmla="*/ 0 h 185"/>
                    <a:gd name="T18" fmla="*/ 0 w 181"/>
                    <a:gd name="T19" fmla="*/ 0 h 185"/>
                    <a:gd name="T20" fmla="*/ 0 w 181"/>
                    <a:gd name="T21" fmla="*/ 0 h 185"/>
                    <a:gd name="T22" fmla="*/ 0 w 181"/>
                    <a:gd name="T23" fmla="*/ 0 h 185"/>
                    <a:gd name="T24" fmla="*/ 0 w 181"/>
                    <a:gd name="T25" fmla="*/ 0 h 185"/>
                    <a:gd name="T26" fmla="*/ 0 w 181"/>
                    <a:gd name="T27" fmla="*/ 0 h 185"/>
                    <a:gd name="T28" fmla="*/ 0 w 181"/>
                    <a:gd name="T29" fmla="*/ 0 h 185"/>
                    <a:gd name="T30" fmla="*/ 0 w 181"/>
                    <a:gd name="T31" fmla="*/ 0 h 185"/>
                    <a:gd name="T32" fmla="*/ 0 w 181"/>
                    <a:gd name="T33" fmla="*/ 0 h 185"/>
                    <a:gd name="T34" fmla="*/ 0 w 181"/>
                    <a:gd name="T35" fmla="*/ 0 h 185"/>
                    <a:gd name="T36" fmla="*/ 0 w 181"/>
                    <a:gd name="T37" fmla="*/ 0 h 185"/>
                    <a:gd name="T38" fmla="*/ 0 w 181"/>
                    <a:gd name="T39" fmla="*/ 0 h 185"/>
                    <a:gd name="T40" fmla="*/ 0 w 181"/>
                    <a:gd name="T41" fmla="*/ 0 h 185"/>
                    <a:gd name="T42" fmla="*/ 0 w 181"/>
                    <a:gd name="T43" fmla="*/ 0 h 185"/>
                    <a:gd name="T44" fmla="*/ 0 w 181"/>
                    <a:gd name="T45" fmla="*/ 0 h 185"/>
                    <a:gd name="T46" fmla="*/ 0 w 181"/>
                    <a:gd name="T47" fmla="*/ 0 h 185"/>
                    <a:gd name="T48" fmla="*/ 0 w 181"/>
                    <a:gd name="T49" fmla="*/ 0 h 185"/>
                    <a:gd name="T50" fmla="*/ 0 w 181"/>
                    <a:gd name="T51" fmla="*/ 0 h 185"/>
                    <a:gd name="T52" fmla="*/ 0 w 181"/>
                    <a:gd name="T53" fmla="*/ 0 h 185"/>
                    <a:gd name="T54" fmla="*/ 0 w 181"/>
                    <a:gd name="T55" fmla="*/ 0 h 185"/>
                    <a:gd name="T56" fmla="*/ 0 w 181"/>
                    <a:gd name="T57" fmla="*/ 0 h 185"/>
                    <a:gd name="T58" fmla="*/ 0 w 181"/>
                    <a:gd name="T59" fmla="*/ 0 h 185"/>
                    <a:gd name="T60" fmla="*/ 0 w 181"/>
                    <a:gd name="T61" fmla="*/ 0 h 185"/>
                    <a:gd name="T62" fmla="*/ 0 w 181"/>
                    <a:gd name="T63" fmla="*/ 0 h 185"/>
                    <a:gd name="T64" fmla="*/ 0 w 181"/>
                    <a:gd name="T65" fmla="*/ 0 h 185"/>
                    <a:gd name="T66" fmla="*/ 0 w 181"/>
                    <a:gd name="T67" fmla="*/ 0 h 185"/>
                    <a:gd name="T68" fmla="*/ 0 w 181"/>
                    <a:gd name="T69" fmla="*/ 0 h 185"/>
                    <a:gd name="T70" fmla="*/ 0 w 181"/>
                    <a:gd name="T71" fmla="*/ 0 h 185"/>
                    <a:gd name="T72" fmla="*/ 0 w 181"/>
                    <a:gd name="T73" fmla="*/ 0 h 185"/>
                    <a:gd name="T74" fmla="*/ 0 w 181"/>
                    <a:gd name="T75" fmla="*/ 0 h 185"/>
                    <a:gd name="T76" fmla="*/ 0 w 181"/>
                    <a:gd name="T77" fmla="*/ 0 h 185"/>
                    <a:gd name="T78" fmla="*/ 0 w 181"/>
                    <a:gd name="T79" fmla="*/ 0 h 185"/>
                    <a:gd name="T80" fmla="*/ 0 w 181"/>
                    <a:gd name="T81" fmla="*/ 0 h 185"/>
                    <a:gd name="T82" fmla="*/ 0 w 181"/>
                    <a:gd name="T83" fmla="*/ 0 h 185"/>
                    <a:gd name="T84" fmla="*/ 0 w 181"/>
                    <a:gd name="T85" fmla="*/ 0 h 185"/>
                    <a:gd name="T86" fmla="*/ 0 w 181"/>
                    <a:gd name="T87" fmla="*/ 0 h 185"/>
                    <a:gd name="T88" fmla="*/ 0 w 181"/>
                    <a:gd name="T89" fmla="*/ 0 h 185"/>
                    <a:gd name="T90" fmla="*/ 0 w 181"/>
                    <a:gd name="T91" fmla="*/ 0 h 185"/>
                    <a:gd name="T92" fmla="*/ 0 w 181"/>
                    <a:gd name="T93" fmla="*/ 0 h 185"/>
                    <a:gd name="T94" fmla="*/ 0 w 181"/>
                    <a:gd name="T95" fmla="*/ 0 h 185"/>
                    <a:gd name="T96" fmla="*/ 0 w 181"/>
                    <a:gd name="T97" fmla="*/ 0 h 185"/>
                    <a:gd name="T98" fmla="*/ 0 w 181"/>
                    <a:gd name="T99" fmla="*/ 0 h 185"/>
                    <a:gd name="T100" fmla="*/ 0 w 181"/>
                    <a:gd name="T101" fmla="*/ 0 h 185"/>
                    <a:gd name="T102" fmla="*/ 0 w 181"/>
                    <a:gd name="T103" fmla="*/ 0 h 185"/>
                    <a:gd name="T104" fmla="*/ 0 w 181"/>
                    <a:gd name="T105" fmla="*/ 0 h 185"/>
                    <a:gd name="T106" fmla="*/ 0 w 181"/>
                    <a:gd name="T107" fmla="*/ 0 h 185"/>
                    <a:gd name="T108" fmla="*/ 0 w 181"/>
                    <a:gd name="T109" fmla="*/ 0 h 185"/>
                    <a:gd name="T110" fmla="*/ 0 w 181"/>
                    <a:gd name="T111" fmla="*/ 0 h 1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1"/>
                    <a:gd name="T169" fmla="*/ 0 h 185"/>
                    <a:gd name="T170" fmla="*/ 181 w 181"/>
                    <a:gd name="T171" fmla="*/ 185 h 1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1" h="185">
                      <a:moveTo>
                        <a:pt x="181" y="77"/>
                      </a:moveTo>
                      <a:lnTo>
                        <a:pt x="181" y="73"/>
                      </a:lnTo>
                      <a:lnTo>
                        <a:pt x="181" y="70"/>
                      </a:lnTo>
                      <a:lnTo>
                        <a:pt x="181" y="65"/>
                      </a:lnTo>
                      <a:lnTo>
                        <a:pt x="180" y="61"/>
                      </a:lnTo>
                      <a:lnTo>
                        <a:pt x="180" y="58"/>
                      </a:lnTo>
                      <a:lnTo>
                        <a:pt x="179" y="54"/>
                      </a:lnTo>
                      <a:lnTo>
                        <a:pt x="178" y="50"/>
                      </a:lnTo>
                      <a:lnTo>
                        <a:pt x="178" y="47"/>
                      </a:lnTo>
                      <a:lnTo>
                        <a:pt x="176" y="44"/>
                      </a:lnTo>
                      <a:lnTo>
                        <a:pt x="174" y="41"/>
                      </a:lnTo>
                      <a:lnTo>
                        <a:pt x="171" y="38"/>
                      </a:lnTo>
                      <a:lnTo>
                        <a:pt x="169" y="36"/>
                      </a:lnTo>
                      <a:lnTo>
                        <a:pt x="167" y="34"/>
                      </a:lnTo>
                      <a:lnTo>
                        <a:pt x="165" y="31"/>
                      </a:lnTo>
                      <a:lnTo>
                        <a:pt x="163" y="29"/>
                      </a:lnTo>
                      <a:lnTo>
                        <a:pt x="160" y="26"/>
                      </a:lnTo>
                      <a:lnTo>
                        <a:pt x="163" y="31"/>
                      </a:lnTo>
                      <a:lnTo>
                        <a:pt x="165" y="37"/>
                      </a:lnTo>
                      <a:lnTo>
                        <a:pt x="167" y="43"/>
                      </a:lnTo>
                      <a:lnTo>
                        <a:pt x="169" y="50"/>
                      </a:lnTo>
                      <a:lnTo>
                        <a:pt x="170" y="56"/>
                      </a:lnTo>
                      <a:lnTo>
                        <a:pt x="171" y="64"/>
                      </a:lnTo>
                      <a:lnTo>
                        <a:pt x="172" y="70"/>
                      </a:lnTo>
                      <a:lnTo>
                        <a:pt x="172" y="77"/>
                      </a:lnTo>
                      <a:lnTo>
                        <a:pt x="172" y="86"/>
                      </a:lnTo>
                      <a:lnTo>
                        <a:pt x="170" y="96"/>
                      </a:lnTo>
                      <a:lnTo>
                        <a:pt x="168" y="106"/>
                      </a:lnTo>
                      <a:lnTo>
                        <a:pt x="166" y="114"/>
                      </a:lnTo>
                      <a:lnTo>
                        <a:pt x="162" y="124"/>
                      </a:lnTo>
                      <a:lnTo>
                        <a:pt x="158" y="131"/>
                      </a:lnTo>
                      <a:lnTo>
                        <a:pt x="154" y="139"/>
                      </a:lnTo>
                      <a:lnTo>
                        <a:pt x="148" y="145"/>
                      </a:lnTo>
                      <a:lnTo>
                        <a:pt x="143" y="151"/>
                      </a:lnTo>
                      <a:lnTo>
                        <a:pt x="136" y="157"/>
                      </a:lnTo>
                      <a:lnTo>
                        <a:pt x="130" y="162"/>
                      </a:lnTo>
                      <a:lnTo>
                        <a:pt x="123" y="167"/>
                      </a:lnTo>
                      <a:lnTo>
                        <a:pt x="115" y="169"/>
                      </a:lnTo>
                      <a:lnTo>
                        <a:pt x="107" y="171"/>
                      </a:lnTo>
                      <a:lnTo>
                        <a:pt x="99" y="174"/>
                      </a:lnTo>
                      <a:lnTo>
                        <a:pt x="91" y="174"/>
                      </a:lnTo>
                      <a:lnTo>
                        <a:pt x="83" y="174"/>
                      </a:lnTo>
                      <a:lnTo>
                        <a:pt x="75" y="171"/>
                      </a:lnTo>
                      <a:lnTo>
                        <a:pt x="67" y="169"/>
                      </a:lnTo>
                      <a:lnTo>
                        <a:pt x="59" y="167"/>
                      </a:lnTo>
                      <a:lnTo>
                        <a:pt x="52" y="162"/>
                      </a:lnTo>
                      <a:lnTo>
                        <a:pt x="45" y="157"/>
                      </a:lnTo>
                      <a:lnTo>
                        <a:pt x="39" y="151"/>
                      </a:lnTo>
                      <a:lnTo>
                        <a:pt x="33" y="145"/>
                      </a:lnTo>
                      <a:lnTo>
                        <a:pt x="28" y="139"/>
                      </a:lnTo>
                      <a:lnTo>
                        <a:pt x="23" y="131"/>
                      </a:lnTo>
                      <a:lnTo>
                        <a:pt x="19" y="124"/>
                      </a:lnTo>
                      <a:lnTo>
                        <a:pt x="16" y="114"/>
                      </a:lnTo>
                      <a:lnTo>
                        <a:pt x="13" y="106"/>
                      </a:lnTo>
                      <a:lnTo>
                        <a:pt x="11" y="96"/>
                      </a:lnTo>
                      <a:lnTo>
                        <a:pt x="10" y="86"/>
                      </a:lnTo>
                      <a:lnTo>
                        <a:pt x="9" y="77"/>
                      </a:lnTo>
                      <a:lnTo>
                        <a:pt x="10" y="65"/>
                      </a:lnTo>
                      <a:lnTo>
                        <a:pt x="11" y="54"/>
                      </a:lnTo>
                      <a:lnTo>
                        <a:pt x="14" y="43"/>
                      </a:lnTo>
                      <a:lnTo>
                        <a:pt x="18" y="34"/>
                      </a:lnTo>
                      <a:lnTo>
                        <a:pt x="22" y="24"/>
                      </a:lnTo>
                      <a:lnTo>
                        <a:pt x="27" y="16"/>
                      </a:lnTo>
                      <a:lnTo>
                        <a:pt x="33" y="7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5" y="2"/>
                      </a:lnTo>
                      <a:lnTo>
                        <a:pt x="32" y="4"/>
                      </a:lnTo>
                      <a:lnTo>
                        <a:pt x="29" y="6"/>
                      </a:lnTo>
                      <a:lnTo>
                        <a:pt x="26" y="7"/>
                      </a:lnTo>
                      <a:lnTo>
                        <a:pt x="23" y="8"/>
                      </a:lnTo>
                      <a:lnTo>
                        <a:pt x="21" y="11"/>
                      </a:lnTo>
                      <a:lnTo>
                        <a:pt x="18" y="12"/>
                      </a:lnTo>
                      <a:lnTo>
                        <a:pt x="14" y="19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5" y="42"/>
                      </a:lnTo>
                      <a:lnTo>
                        <a:pt x="3" y="50"/>
                      </a:lnTo>
                      <a:lnTo>
                        <a:pt x="1" y="59"/>
                      </a:lnTo>
                      <a:lnTo>
                        <a:pt x="0" y="67"/>
                      </a:lnTo>
                      <a:lnTo>
                        <a:pt x="0" y="77"/>
                      </a:lnTo>
                      <a:lnTo>
                        <a:pt x="1" y="88"/>
                      </a:lnTo>
                      <a:lnTo>
                        <a:pt x="2" y="98"/>
                      </a:lnTo>
                      <a:lnTo>
                        <a:pt x="4" y="109"/>
                      </a:lnTo>
                      <a:lnTo>
                        <a:pt x="7" y="119"/>
                      </a:lnTo>
                      <a:lnTo>
                        <a:pt x="11" y="128"/>
                      </a:lnTo>
                      <a:lnTo>
                        <a:pt x="16" y="137"/>
                      </a:lnTo>
                      <a:lnTo>
                        <a:pt x="21" y="145"/>
                      </a:lnTo>
                      <a:lnTo>
                        <a:pt x="27" y="154"/>
                      </a:lnTo>
                      <a:lnTo>
                        <a:pt x="33" y="159"/>
                      </a:lnTo>
                      <a:lnTo>
                        <a:pt x="40" y="167"/>
                      </a:lnTo>
                      <a:lnTo>
                        <a:pt x="47" y="171"/>
                      </a:lnTo>
                      <a:lnTo>
                        <a:pt x="55" y="176"/>
                      </a:lnTo>
                      <a:lnTo>
                        <a:pt x="64" y="180"/>
                      </a:lnTo>
                      <a:lnTo>
                        <a:pt x="73" y="182"/>
                      </a:lnTo>
                      <a:lnTo>
                        <a:pt x="82" y="185"/>
                      </a:lnTo>
                      <a:lnTo>
                        <a:pt x="91" y="185"/>
                      </a:lnTo>
                      <a:lnTo>
                        <a:pt x="100" y="185"/>
                      </a:lnTo>
                      <a:lnTo>
                        <a:pt x="109" y="182"/>
                      </a:lnTo>
                      <a:lnTo>
                        <a:pt x="118" y="180"/>
                      </a:lnTo>
                      <a:lnTo>
                        <a:pt x="126" y="176"/>
                      </a:lnTo>
                      <a:lnTo>
                        <a:pt x="134" y="171"/>
                      </a:lnTo>
                      <a:lnTo>
                        <a:pt x="141" y="167"/>
                      </a:lnTo>
                      <a:lnTo>
                        <a:pt x="148" y="159"/>
                      </a:lnTo>
                      <a:lnTo>
                        <a:pt x="155" y="154"/>
                      </a:lnTo>
                      <a:lnTo>
                        <a:pt x="160" y="145"/>
                      </a:lnTo>
                      <a:lnTo>
                        <a:pt x="166" y="137"/>
                      </a:lnTo>
                      <a:lnTo>
                        <a:pt x="170" y="128"/>
                      </a:lnTo>
                      <a:lnTo>
                        <a:pt x="174" y="119"/>
                      </a:lnTo>
                      <a:lnTo>
                        <a:pt x="177" y="109"/>
                      </a:lnTo>
                      <a:lnTo>
                        <a:pt x="179" y="98"/>
                      </a:lnTo>
                      <a:lnTo>
                        <a:pt x="181" y="88"/>
                      </a:lnTo>
                      <a:lnTo>
                        <a:pt x="181" y="77"/>
                      </a:lnTo>
                      <a:close/>
                    </a:path>
                  </a:pathLst>
                </a:custGeom>
                <a:solidFill>
                  <a:srgbClr val="F7CF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4" name="Freeform 29"/>
                <p:cNvSpPr>
                  <a:spLocks/>
                </p:cNvSpPr>
                <p:nvPr/>
              </p:nvSpPr>
              <p:spPr bwMode="auto">
                <a:xfrm>
                  <a:off x="1144" y="2646"/>
                  <a:ext cx="35" cy="30"/>
                </a:xfrm>
                <a:custGeom>
                  <a:avLst/>
                  <a:gdLst>
                    <a:gd name="T0" fmla="*/ 0 w 172"/>
                    <a:gd name="T1" fmla="*/ 0 h 184"/>
                    <a:gd name="T2" fmla="*/ 0 w 172"/>
                    <a:gd name="T3" fmla="*/ 0 h 184"/>
                    <a:gd name="T4" fmla="*/ 0 w 172"/>
                    <a:gd name="T5" fmla="*/ 0 h 184"/>
                    <a:gd name="T6" fmla="*/ 0 w 172"/>
                    <a:gd name="T7" fmla="*/ 0 h 184"/>
                    <a:gd name="T8" fmla="*/ 0 w 172"/>
                    <a:gd name="T9" fmla="*/ 0 h 184"/>
                    <a:gd name="T10" fmla="*/ 0 w 172"/>
                    <a:gd name="T11" fmla="*/ 0 h 184"/>
                    <a:gd name="T12" fmla="*/ 0 w 172"/>
                    <a:gd name="T13" fmla="*/ 0 h 184"/>
                    <a:gd name="T14" fmla="*/ 0 w 172"/>
                    <a:gd name="T15" fmla="*/ 0 h 184"/>
                    <a:gd name="T16" fmla="*/ 0 w 172"/>
                    <a:gd name="T17" fmla="*/ 0 h 184"/>
                    <a:gd name="T18" fmla="*/ 0 w 172"/>
                    <a:gd name="T19" fmla="*/ 0 h 184"/>
                    <a:gd name="T20" fmla="*/ 0 w 172"/>
                    <a:gd name="T21" fmla="*/ 0 h 184"/>
                    <a:gd name="T22" fmla="*/ 0 w 172"/>
                    <a:gd name="T23" fmla="*/ 0 h 184"/>
                    <a:gd name="T24" fmla="*/ 0 w 172"/>
                    <a:gd name="T25" fmla="*/ 0 h 184"/>
                    <a:gd name="T26" fmla="*/ 0 w 172"/>
                    <a:gd name="T27" fmla="*/ 0 h 184"/>
                    <a:gd name="T28" fmla="*/ 0 w 172"/>
                    <a:gd name="T29" fmla="*/ 0 h 184"/>
                    <a:gd name="T30" fmla="*/ 0 w 172"/>
                    <a:gd name="T31" fmla="*/ 0 h 184"/>
                    <a:gd name="T32" fmla="*/ 0 w 172"/>
                    <a:gd name="T33" fmla="*/ 0 h 184"/>
                    <a:gd name="T34" fmla="*/ 0 w 172"/>
                    <a:gd name="T35" fmla="*/ 0 h 184"/>
                    <a:gd name="T36" fmla="*/ 0 w 172"/>
                    <a:gd name="T37" fmla="*/ 0 h 184"/>
                    <a:gd name="T38" fmla="*/ 0 w 172"/>
                    <a:gd name="T39" fmla="*/ 0 h 184"/>
                    <a:gd name="T40" fmla="*/ 0 w 172"/>
                    <a:gd name="T41" fmla="*/ 0 h 184"/>
                    <a:gd name="T42" fmla="*/ 0 w 172"/>
                    <a:gd name="T43" fmla="*/ 0 h 184"/>
                    <a:gd name="T44" fmla="*/ 0 w 172"/>
                    <a:gd name="T45" fmla="*/ 0 h 184"/>
                    <a:gd name="T46" fmla="*/ 0 w 172"/>
                    <a:gd name="T47" fmla="*/ 0 h 184"/>
                    <a:gd name="T48" fmla="*/ 0 w 172"/>
                    <a:gd name="T49" fmla="*/ 0 h 184"/>
                    <a:gd name="T50" fmla="*/ 0 w 172"/>
                    <a:gd name="T51" fmla="*/ 0 h 184"/>
                    <a:gd name="T52" fmla="*/ 0 w 172"/>
                    <a:gd name="T53" fmla="*/ 0 h 184"/>
                    <a:gd name="T54" fmla="*/ 0 w 172"/>
                    <a:gd name="T55" fmla="*/ 0 h 184"/>
                    <a:gd name="T56" fmla="*/ 0 w 172"/>
                    <a:gd name="T57" fmla="*/ 0 h 184"/>
                    <a:gd name="T58" fmla="*/ 0 w 172"/>
                    <a:gd name="T59" fmla="*/ 0 h 184"/>
                    <a:gd name="T60" fmla="*/ 0 w 172"/>
                    <a:gd name="T61" fmla="*/ 0 h 184"/>
                    <a:gd name="T62" fmla="*/ 0 w 172"/>
                    <a:gd name="T63" fmla="*/ 0 h 184"/>
                    <a:gd name="T64" fmla="*/ 0 w 172"/>
                    <a:gd name="T65" fmla="*/ 0 h 184"/>
                    <a:gd name="T66" fmla="*/ 0 w 172"/>
                    <a:gd name="T67" fmla="*/ 0 h 184"/>
                    <a:gd name="T68" fmla="*/ 0 w 172"/>
                    <a:gd name="T69" fmla="*/ 0 h 184"/>
                    <a:gd name="T70" fmla="*/ 0 w 172"/>
                    <a:gd name="T71" fmla="*/ 0 h 184"/>
                    <a:gd name="T72" fmla="*/ 0 w 172"/>
                    <a:gd name="T73" fmla="*/ 0 h 184"/>
                    <a:gd name="T74" fmla="*/ 0 w 172"/>
                    <a:gd name="T75" fmla="*/ 0 h 184"/>
                    <a:gd name="T76" fmla="*/ 0 w 172"/>
                    <a:gd name="T77" fmla="*/ 0 h 184"/>
                    <a:gd name="T78" fmla="*/ 0 w 172"/>
                    <a:gd name="T79" fmla="*/ 0 h 184"/>
                    <a:gd name="T80" fmla="*/ 0 w 172"/>
                    <a:gd name="T81" fmla="*/ 0 h 184"/>
                    <a:gd name="T82" fmla="*/ 0 w 172"/>
                    <a:gd name="T83" fmla="*/ 0 h 184"/>
                    <a:gd name="T84" fmla="*/ 0 w 172"/>
                    <a:gd name="T85" fmla="*/ 0 h 184"/>
                    <a:gd name="T86" fmla="*/ 0 w 172"/>
                    <a:gd name="T87" fmla="*/ 0 h 184"/>
                    <a:gd name="T88" fmla="*/ 0 w 172"/>
                    <a:gd name="T89" fmla="*/ 0 h 184"/>
                    <a:gd name="T90" fmla="*/ 0 w 172"/>
                    <a:gd name="T91" fmla="*/ 0 h 184"/>
                    <a:gd name="T92" fmla="*/ 0 w 172"/>
                    <a:gd name="T93" fmla="*/ 0 h 184"/>
                    <a:gd name="T94" fmla="*/ 0 w 172"/>
                    <a:gd name="T95" fmla="*/ 0 h 184"/>
                    <a:gd name="T96" fmla="*/ 0 w 172"/>
                    <a:gd name="T97" fmla="*/ 0 h 184"/>
                    <a:gd name="T98" fmla="*/ 0 w 172"/>
                    <a:gd name="T99" fmla="*/ 0 h 184"/>
                    <a:gd name="T100" fmla="*/ 0 w 172"/>
                    <a:gd name="T101" fmla="*/ 0 h 184"/>
                    <a:gd name="T102" fmla="*/ 0 w 172"/>
                    <a:gd name="T103" fmla="*/ 0 h 184"/>
                    <a:gd name="T104" fmla="*/ 0 w 172"/>
                    <a:gd name="T105" fmla="*/ 0 h 184"/>
                    <a:gd name="T106" fmla="*/ 0 w 172"/>
                    <a:gd name="T107" fmla="*/ 0 h 184"/>
                    <a:gd name="T108" fmla="*/ 0 w 172"/>
                    <a:gd name="T109" fmla="*/ 0 h 184"/>
                    <a:gd name="T110" fmla="*/ 0 w 172"/>
                    <a:gd name="T111" fmla="*/ 0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184"/>
                    <a:gd name="T170" fmla="*/ 172 w 172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184">
                      <a:moveTo>
                        <a:pt x="172" y="82"/>
                      </a:moveTo>
                      <a:lnTo>
                        <a:pt x="171" y="77"/>
                      </a:lnTo>
                      <a:lnTo>
                        <a:pt x="171" y="71"/>
                      </a:lnTo>
                      <a:lnTo>
                        <a:pt x="171" y="66"/>
                      </a:lnTo>
                      <a:lnTo>
                        <a:pt x="170" y="60"/>
                      </a:lnTo>
                      <a:lnTo>
                        <a:pt x="169" y="55"/>
                      </a:lnTo>
                      <a:lnTo>
                        <a:pt x="168" y="51"/>
                      </a:lnTo>
                      <a:lnTo>
                        <a:pt x="166" y="46"/>
                      </a:lnTo>
                      <a:lnTo>
                        <a:pt x="165" y="41"/>
                      </a:lnTo>
                      <a:lnTo>
                        <a:pt x="162" y="39"/>
                      </a:lnTo>
                      <a:lnTo>
                        <a:pt x="160" y="36"/>
                      </a:lnTo>
                      <a:lnTo>
                        <a:pt x="157" y="33"/>
                      </a:lnTo>
                      <a:lnTo>
                        <a:pt x="154" y="30"/>
                      </a:lnTo>
                      <a:lnTo>
                        <a:pt x="152" y="28"/>
                      </a:lnTo>
                      <a:lnTo>
                        <a:pt x="149" y="25"/>
                      </a:lnTo>
                      <a:lnTo>
                        <a:pt x="146" y="23"/>
                      </a:lnTo>
                      <a:lnTo>
                        <a:pt x="143" y="21"/>
                      </a:lnTo>
                      <a:lnTo>
                        <a:pt x="147" y="27"/>
                      </a:lnTo>
                      <a:lnTo>
                        <a:pt x="151" y="34"/>
                      </a:lnTo>
                      <a:lnTo>
                        <a:pt x="155" y="41"/>
                      </a:lnTo>
                      <a:lnTo>
                        <a:pt x="157" y="48"/>
                      </a:lnTo>
                      <a:lnTo>
                        <a:pt x="160" y="57"/>
                      </a:lnTo>
                      <a:lnTo>
                        <a:pt x="161" y="65"/>
                      </a:lnTo>
                      <a:lnTo>
                        <a:pt x="162" y="73"/>
                      </a:lnTo>
                      <a:lnTo>
                        <a:pt x="163" y="82"/>
                      </a:lnTo>
                      <a:lnTo>
                        <a:pt x="162" y="91"/>
                      </a:lnTo>
                      <a:lnTo>
                        <a:pt x="161" y="100"/>
                      </a:lnTo>
                      <a:lnTo>
                        <a:pt x="159" y="109"/>
                      </a:lnTo>
                      <a:lnTo>
                        <a:pt x="157" y="118"/>
                      </a:lnTo>
                      <a:lnTo>
                        <a:pt x="153" y="125"/>
                      </a:lnTo>
                      <a:lnTo>
                        <a:pt x="149" y="133"/>
                      </a:lnTo>
                      <a:lnTo>
                        <a:pt x="145" y="141"/>
                      </a:lnTo>
                      <a:lnTo>
                        <a:pt x="140" y="147"/>
                      </a:lnTo>
                      <a:lnTo>
                        <a:pt x="135" y="153"/>
                      </a:lnTo>
                      <a:lnTo>
                        <a:pt x="129" y="157"/>
                      </a:lnTo>
                      <a:lnTo>
                        <a:pt x="123" y="162"/>
                      </a:lnTo>
                      <a:lnTo>
                        <a:pt x="116" y="166"/>
                      </a:lnTo>
                      <a:lnTo>
                        <a:pt x="109" y="169"/>
                      </a:lnTo>
                      <a:lnTo>
                        <a:pt x="102" y="172"/>
                      </a:lnTo>
                      <a:lnTo>
                        <a:pt x="94" y="173"/>
                      </a:lnTo>
                      <a:lnTo>
                        <a:pt x="86" y="173"/>
                      </a:lnTo>
                      <a:lnTo>
                        <a:pt x="78" y="173"/>
                      </a:lnTo>
                      <a:lnTo>
                        <a:pt x="71" y="172"/>
                      </a:lnTo>
                      <a:lnTo>
                        <a:pt x="63" y="169"/>
                      </a:lnTo>
                      <a:lnTo>
                        <a:pt x="55" y="166"/>
                      </a:lnTo>
                      <a:lnTo>
                        <a:pt x="49" y="162"/>
                      </a:lnTo>
                      <a:lnTo>
                        <a:pt x="42" y="157"/>
                      </a:lnTo>
                      <a:lnTo>
                        <a:pt x="36" y="153"/>
                      </a:lnTo>
                      <a:lnTo>
                        <a:pt x="31" y="147"/>
                      </a:lnTo>
                      <a:lnTo>
                        <a:pt x="26" y="141"/>
                      </a:lnTo>
                      <a:lnTo>
                        <a:pt x="22" y="133"/>
                      </a:lnTo>
                      <a:lnTo>
                        <a:pt x="18" y="125"/>
                      </a:lnTo>
                      <a:lnTo>
                        <a:pt x="15" y="118"/>
                      </a:lnTo>
                      <a:lnTo>
                        <a:pt x="12" y="109"/>
                      </a:lnTo>
                      <a:lnTo>
                        <a:pt x="10" y="100"/>
                      </a:lnTo>
                      <a:lnTo>
                        <a:pt x="9" y="91"/>
                      </a:lnTo>
                      <a:lnTo>
                        <a:pt x="9" y="82"/>
                      </a:lnTo>
                      <a:lnTo>
                        <a:pt x="9" y="69"/>
                      </a:lnTo>
                      <a:lnTo>
                        <a:pt x="12" y="57"/>
                      </a:lnTo>
                      <a:lnTo>
                        <a:pt x="15" y="45"/>
                      </a:lnTo>
                      <a:lnTo>
                        <a:pt x="20" y="34"/>
                      </a:lnTo>
                      <a:lnTo>
                        <a:pt x="26" y="24"/>
                      </a:lnTo>
                      <a:lnTo>
                        <a:pt x="33" y="15"/>
                      </a:lnTo>
                      <a:lnTo>
                        <a:pt x="41" y="7"/>
                      </a:lnTo>
                      <a:lnTo>
                        <a:pt x="49" y="0"/>
                      </a:lnTo>
                      <a:lnTo>
                        <a:pt x="46" y="2"/>
                      </a:lnTo>
                      <a:lnTo>
                        <a:pt x="43" y="3"/>
                      </a:lnTo>
                      <a:lnTo>
                        <a:pt x="39" y="4"/>
                      </a:lnTo>
                      <a:lnTo>
                        <a:pt x="36" y="5"/>
                      </a:lnTo>
                      <a:lnTo>
                        <a:pt x="33" y="6"/>
                      </a:lnTo>
                      <a:lnTo>
                        <a:pt x="30" y="7"/>
                      </a:lnTo>
                      <a:lnTo>
                        <a:pt x="27" y="10"/>
                      </a:lnTo>
                      <a:lnTo>
                        <a:pt x="23" y="11"/>
                      </a:lnTo>
                      <a:lnTo>
                        <a:pt x="18" y="18"/>
                      </a:lnTo>
                      <a:lnTo>
                        <a:pt x="13" y="25"/>
                      </a:lnTo>
                      <a:lnTo>
                        <a:pt x="9" y="34"/>
                      </a:lnTo>
                      <a:lnTo>
                        <a:pt x="6" y="43"/>
                      </a:lnTo>
                      <a:lnTo>
                        <a:pt x="3" y="52"/>
                      </a:lnTo>
                      <a:lnTo>
                        <a:pt x="1" y="61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0" y="93"/>
                      </a:lnTo>
                      <a:lnTo>
                        <a:pt x="1" y="102"/>
                      </a:lnTo>
                      <a:lnTo>
                        <a:pt x="3" y="112"/>
                      </a:lnTo>
                      <a:lnTo>
                        <a:pt x="6" y="121"/>
                      </a:lnTo>
                      <a:lnTo>
                        <a:pt x="10" y="131"/>
                      </a:lnTo>
                      <a:lnTo>
                        <a:pt x="14" y="139"/>
                      </a:lnTo>
                      <a:lnTo>
                        <a:pt x="19" y="147"/>
                      </a:lnTo>
                      <a:lnTo>
                        <a:pt x="25" y="154"/>
                      </a:lnTo>
                      <a:lnTo>
                        <a:pt x="31" y="161"/>
                      </a:lnTo>
                      <a:lnTo>
                        <a:pt x="37" y="167"/>
                      </a:lnTo>
                      <a:lnTo>
                        <a:pt x="44" y="172"/>
                      </a:lnTo>
                      <a:lnTo>
                        <a:pt x="52" y="176"/>
                      </a:lnTo>
                      <a:lnTo>
                        <a:pt x="61" y="180"/>
                      </a:lnTo>
                      <a:lnTo>
                        <a:pt x="69" y="182"/>
                      </a:lnTo>
                      <a:lnTo>
                        <a:pt x="77" y="184"/>
                      </a:lnTo>
                      <a:lnTo>
                        <a:pt x="86" y="184"/>
                      </a:lnTo>
                      <a:lnTo>
                        <a:pt x="95" y="184"/>
                      </a:lnTo>
                      <a:lnTo>
                        <a:pt x="103" y="182"/>
                      </a:lnTo>
                      <a:lnTo>
                        <a:pt x="111" y="180"/>
                      </a:lnTo>
                      <a:lnTo>
                        <a:pt x="119" y="176"/>
                      </a:lnTo>
                      <a:lnTo>
                        <a:pt x="127" y="172"/>
                      </a:lnTo>
                      <a:lnTo>
                        <a:pt x="134" y="167"/>
                      </a:lnTo>
                      <a:lnTo>
                        <a:pt x="140" y="161"/>
                      </a:lnTo>
                      <a:lnTo>
                        <a:pt x="147" y="154"/>
                      </a:lnTo>
                      <a:lnTo>
                        <a:pt x="152" y="147"/>
                      </a:lnTo>
                      <a:lnTo>
                        <a:pt x="157" y="139"/>
                      </a:lnTo>
                      <a:lnTo>
                        <a:pt x="161" y="131"/>
                      </a:lnTo>
                      <a:lnTo>
                        <a:pt x="165" y="121"/>
                      </a:lnTo>
                      <a:lnTo>
                        <a:pt x="168" y="112"/>
                      </a:lnTo>
                      <a:lnTo>
                        <a:pt x="170" y="102"/>
                      </a:lnTo>
                      <a:lnTo>
                        <a:pt x="171" y="93"/>
                      </a:lnTo>
                      <a:lnTo>
                        <a:pt x="172" y="82"/>
                      </a:lnTo>
                      <a:close/>
                    </a:path>
                  </a:pathLst>
                </a:custGeom>
                <a:solidFill>
                  <a:srgbClr val="F7D2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5" name="Freeform 30"/>
                <p:cNvSpPr>
                  <a:spLocks/>
                </p:cNvSpPr>
                <p:nvPr/>
              </p:nvSpPr>
              <p:spPr bwMode="auto">
                <a:xfrm>
                  <a:off x="1145" y="2645"/>
                  <a:ext cx="33" cy="30"/>
                </a:xfrm>
                <a:custGeom>
                  <a:avLst/>
                  <a:gdLst>
                    <a:gd name="T0" fmla="*/ 0 w 163"/>
                    <a:gd name="T1" fmla="*/ 0 h 181"/>
                    <a:gd name="T2" fmla="*/ 0 w 163"/>
                    <a:gd name="T3" fmla="*/ 0 h 181"/>
                    <a:gd name="T4" fmla="*/ 0 w 163"/>
                    <a:gd name="T5" fmla="*/ 0 h 181"/>
                    <a:gd name="T6" fmla="*/ 0 w 163"/>
                    <a:gd name="T7" fmla="*/ 0 h 181"/>
                    <a:gd name="T8" fmla="*/ 0 w 163"/>
                    <a:gd name="T9" fmla="*/ 0 h 181"/>
                    <a:gd name="T10" fmla="*/ 0 w 163"/>
                    <a:gd name="T11" fmla="*/ 0 h 181"/>
                    <a:gd name="T12" fmla="*/ 0 w 163"/>
                    <a:gd name="T13" fmla="*/ 0 h 181"/>
                    <a:gd name="T14" fmla="*/ 0 w 163"/>
                    <a:gd name="T15" fmla="*/ 0 h 181"/>
                    <a:gd name="T16" fmla="*/ 0 w 163"/>
                    <a:gd name="T17" fmla="*/ 0 h 181"/>
                    <a:gd name="T18" fmla="*/ 0 w 163"/>
                    <a:gd name="T19" fmla="*/ 0 h 181"/>
                    <a:gd name="T20" fmla="*/ 0 w 163"/>
                    <a:gd name="T21" fmla="*/ 0 h 181"/>
                    <a:gd name="T22" fmla="*/ 0 w 163"/>
                    <a:gd name="T23" fmla="*/ 0 h 181"/>
                    <a:gd name="T24" fmla="*/ 0 w 163"/>
                    <a:gd name="T25" fmla="*/ 0 h 181"/>
                    <a:gd name="T26" fmla="*/ 0 w 163"/>
                    <a:gd name="T27" fmla="*/ 0 h 181"/>
                    <a:gd name="T28" fmla="*/ 0 w 163"/>
                    <a:gd name="T29" fmla="*/ 0 h 181"/>
                    <a:gd name="T30" fmla="*/ 0 w 163"/>
                    <a:gd name="T31" fmla="*/ 0 h 181"/>
                    <a:gd name="T32" fmla="*/ 0 w 163"/>
                    <a:gd name="T33" fmla="*/ 0 h 181"/>
                    <a:gd name="T34" fmla="*/ 0 w 163"/>
                    <a:gd name="T35" fmla="*/ 0 h 181"/>
                    <a:gd name="T36" fmla="*/ 0 w 163"/>
                    <a:gd name="T37" fmla="*/ 0 h 181"/>
                    <a:gd name="T38" fmla="*/ 0 w 163"/>
                    <a:gd name="T39" fmla="*/ 0 h 181"/>
                    <a:gd name="T40" fmla="*/ 0 w 163"/>
                    <a:gd name="T41" fmla="*/ 0 h 181"/>
                    <a:gd name="T42" fmla="*/ 0 w 163"/>
                    <a:gd name="T43" fmla="*/ 0 h 181"/>
                    <a:gd name="T44" fmla="*/ 0 w 163"/>
                    <a:gd name="T45" fmla="*/ 0 h 181"/>
                    <a:gd name="T46" fmla="*/ 0 w 163"/>
                    <a:gd name="T47" fmla="*/ 0 h 181"/>
                    <a:gd name="T48" fmla="*/ 0 w 163"/>
                    <a:gd name="T49" fmla="*/ 0 h 181"/>
                    <a:gd name="T50" fmla="*/ 0 w 163"/>
                    <a:gd name="T51" fmla="*/ 0 h 181"/>
                    <a:gd name="T52" fmla="*/ 0 w 163"/>
                    <a:gd name="T53" fmla="*/ 0 h 181"/>
                    <a:gd name="T54" fmla="*/ 0 w 163"/>
                    <a:gd name="T55" fmla="*/ 0 h 181"/>
                    <a:gd name="T56" fmla="*/ 0 w 163"/>
                    <a:gd name="T57" fmla="*/ 0 h 181"/>
                    <a:gd name="T58" fmla="*/ 0 w 163"/>
                    <a:gd name="T59" fmla="*/ 0 h 181"/>
                    <a:gd name="T60" fmla="*/ 0 w 163"/>
                    <a:gd name="T61" fmla="*/ 0 h 181"/>
                    <a:gd name="T62" fmla="*/ 0 w 163"/>
                    <a:gd name="T63" fmla="*/ 0 h 181"/>
                    <a:gd name="T64" fmla="*/ 0 w 163"/>
                    <a:gd name="T65" fmla="*/ 0 h 181"/>
                    <a:gd name="T66" fmla="*/ 0 w 163"/>
                    <a:gd name="T67" fmla="*/ 0 h 181"/>
                    <a:gd name="T68" fmla="*/ 0 w 163"/>
                    <a:gd name="T69" fmla="*/ 0 h 181"/>
                    <a:gd name="T70" fmla="*/ 0 w 163"/>
                    <a:gd name="T71" fmla="*/ 0 h 181"/>
                    <a:gd name="T72" fmla="*/ 0 w 163"/>
                    <a:gd name="T73" fmla="*/ 0 h 181"/>
                    <a:gd name="T74" fmla="*/ 0 w 163"/>
                    <a:gd name="T75" fmla="*/ 0 h 181"/>
                    <a:gd name="T76" fmla="*/ 0 w 163"/>
                    <a:gd name="T77" fmla="*/ 0 h 181"/>
                    <a:gd name="T78" fmla="*/ 0 w 163"/>
                    <a:gd name="T79" fmla="*/ 0 h 181"/>
                    <a:gd name="T80" fmla="*/ 0 w 163"/>
                    <a:gd name="T81" fmla="*/ 0 h 181"/>
                    <a:gd name="T82" fmla="*/ 0 w 163"/>
                    <a:gd name="T83" fmla="*/ 0 h 181"/>
                    <a:gd name="T84" fmla="*/ 0 w 163"/>
                    <a:gd name="T85" fmla="*/ 0 h 181"/>
                    <a:gd name="T86" fmla="*/ 0 w 163"/>
                    <a:gd name="T87" fmla="*/ 0 h 181"/>
                    <a:gd name="T88" fmla="*/ 0 w 163"/>
                    <a:gd name="T89" fmla="*/ 0 h 181"/>
                    <a:gd name="T90" fmla="*/ 0 w 163"/>
                    <a:gd name="T91" fmla="*/ 0 h 181"/>
                    <a:gd name="T92" fmla="*/ 0 w 163"/>
                    <a:gd name="T93" fmla="*/ 0 h 181"/>
                    <a:gd name="T94" fmla="*/ 0 w 163"/>
                    <a:gd name="T95" fmla="*/ 0 h 181"/>
                    <a:gd name="T96" fmla="*/ 0 w 163"/>
                    <a:gd name="T97" fmla="*/ 0 h 181"/>
                    <a:gd name="T98" fmla="*/ 0 w 163"/>
                    <a:gd name="T99" fmla="*/ 0 h 181"/>
                    <a:gd name="T100" fmla="*/ 0 w 163"/>
                    <a:gd name="T101" fmla="*/ 0 h 181"/>
                    <a:gd name="T102" fmla="*/ 0 w 163"/>
                    <a:gd name="T103" fmla="*/ 0 h 181"/>
                    <a:gd name="T104" fmla="*/ 0 w 163"/>
                    <a:gd name="T105" fmla="*/ 0 h 181"/>
                    <a:gd name="T106" fmla="*/ 0 w 163"/>
                    <a:gd name="T107" fmla="*/ 0 h 181"/>
                    <a:gd name="T108" fmla="*/ 0 w 163"/>
                    <a:gd name="T109" fmla="*/ 0 h 181"/>
                    <a:gd name="T110" fmla="*/ 0 w 163"/>
                    <a:gd name="T111" fmla="*/ 0 h 181"/>
                    <a:gd name="T112" fmla="*/ 0 w 163"/>
                    <a:gd name="T113" fmla="*/ 0 h 181"/>
                    <a:gd name="T114" fmla="*/ 0 w 163"/>
                    <a:gd name="T115" fmla="*/ 0 h 181"/>
                    <a:gd name="T116" fmla="*/ 0 w 163"/>
                    <a:gd name="T117" fmla="*/ 0 h 181"/>
                    <a:gd name="T118" fmla="*/ 0 w 163"/>
                    <a:gd name="T119" fmla="*/ 0 h 181"/>
                    <a:gd name="T120" fmla="*/ 0 w 163"/>
                    <a:gd name="T121" fmla="*/ 0 h 181"/>
                    <a:gd name="T122" fmla="*/ 0 w 163"/>
                    <a:gd name="T123" fmla="*/ 0 h 18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3"/>
                    <a:gd name="T187" fmla="*/ 0 h 181"/>
                    <a:gd name="T188" fmla="*/ 163 w 163"/>
                    <a:gd name="T189" fmla="*/ 181 h 18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3" h="181">
                      <a:moveTo>
                        <a:pt x="163" y="84"/>
                      </a:moveTo>
                      <a:lnTo>
                        <a:pt x="163" y="77"/>
                      </a:lnTo>
                      <a:lnTo>
                        <a:pt x="162" y="71"/>
                      </a:lnTo>
                      <a:lnTo>
                        <a:pt x="161" y="63"/>
                      </a:lnTo>
                      <a:lnTo>
                        <a:pt x="160" y="57"/>
                      </a:lnTo>
                      <a:lnTo>
                        <a:pt x="158" y="50"/>
                      </a:lnTo>
                      <a:lnTo>
                        <a:pt x="156" y="44"/>
                      </a:lnTo>
                      <a:lnTo>
                        <a:pt x="154" y="38"/>
                      </a:lnTo>
                      <a:lnTo>
                        <a:pt x="151" y="33"/>
                      </a:lnTo>
                      <a:lnTo>
                        <a:pt x="149" y="31"/>
                      </a:lnTo>
                      <a:lnTo>
                        <a:pt x="147" y="30"/>
                      </a:lnTo>
                      <a:lnTo>
                        <a:pt x="145" y="27"/>
                      </a:lnTo>
                      <a:lnTo>
                        <a:pt x="143" y="26"/>
                      </a:lnTo>
                      <a:lnTo>
                        <a:pt x="141" y="24"/>
                      </a:lnTo>
                      <a:lnTo>
                        <a:pt x="139" y="23"/>
                      </a:lnTo>
                      <a:lnTo>
                        <a:pt x="137" y="21"/>
                      </a:lnTo>
                      <a:lnTo>
                        <a:pt x="135" y="19"/>
                      </a:lnTo>
                      <a:lnTo>
                        <a:pt x="133" y="18"/>
                      </a:lnTo>
                      <a:lnTo>
                        <a:pt x="132" y="18"/>
                      </a:lnTo>
                      <a:lnTo>
                        <a:pt x="130" y="17"/>
                      </a:lnTo>
                      <a:lnTo>
                        <a:pt x="128" y="15"/>
                      </a:lnTo>
                      <a:lnTo>
                        <a:pt x="127" y="14"/>
                      </a:lnTo>
                      <a:lnTo>
                        <a:pt x="125" y="13"/>
                      </a:lnTo>
                      <a:lnTo>
                        <a:pt x="123" y="13"/>
                      </a:lnTo>
                      <a:lnTo>
                        <a:pt x="122" y="12"/>
                      </a:lnTo>
                      <a:lnTo>
                        <a:pt x="129" y="18"/>
                      </a:lnTo>
                      <a:lnTo>
                        <a:pt x="135" y="25"/>
                      </a:lnTo>
                      <a:lnTo>
                        <a:pt x="140" y="33"/>
                      </a:lnTo>
                      <a:lnTo>
                        <a:pt x="145" y="42"/>
                      </a:lnTo>
                      <a:lnTo>
                        <a:pt x="149" y="51"/>
                      </a:lnTo>
                      <a:lnTo>
                        <a:pt x="152" y="62"/>
                      </a:lnTo>
                      <a:lnTo>
                        <a:pt x="153" y="73"/>
                      </a:lnTo>
                      <a:lnTo>
                        <a:pt x="154" y="84"/>
                      </a:lnTo>
                      <a:lnTo>
                        <a:pt x="154" y="92"/>
                      </a:lnTo>
                      <a:lnTo>
                        <a:pt x="153" y="101"/>
                      </a:lnTo>
                      <a:lnTo>
                        <a:pt x="151" y="109"/>
                      </a:lnTo>
                      <a:lnTo>
                        <a:pt x="148" y="117"/>
                      </a:lnTo>
                      <a:lnTo>
                        <a:pt x="145" y="125"/>
                      </a:lnTo>
                      <a:lnTo>
                        <a:pt x="142" y="132"/>
                      </a:lnTo>
                      <a:lnTo>
                        <a:pt x="138" y="139"/>
                      </a:lnTo>
                      <a:lnTo>
                        <a:pt x="133" y="145"/>
                      </a:lnTo>
                      <a:lnTo>
                        <a:pt x="128" y="151"/>
                      </a:lnTo>
                      <a:lnTo>
                        <a:pt x="122" y="156"/>
                      </a:lnTo>
                      <a:lnTo>
                        <a:pt x="116" y="159"/>
                      </a:lnTo>
                      <a:lnTo>
                        <a:pt x="110" y="163"/>
                      </a:lnTo>
                      <a:lnTo>
                        <a:pt x="103" y="166"/>
                      </a:lnTo>
                      <a:lnTo>
                        <a:pt x="97" y="169"/>
                      </a:lnTo>
                      <a:lnTo>
                        <a:pt x="89" y="170"/>
                      </a:lnTo>
                      <a:lnTo>
                        <a:pt x="82" y="170"/>
                      </a:lnTo>
                      <a:lnTo>
                        <a:pt x="75" y="170"/>
                      </a:lnTo>
                      <a:lnTo>
                        <a:pt x="68" y="169"/>
                      </a:lnTo>
                      <a:lnTo>
                        <a:pt x="61" y="166"/>
                      </a:lnTo>
                      <a:lnTo>
                        <a:pt x="54" y="163"/>
                      </a:lnTo>
                      <a:lnTo>
                        <a:pt x="47" y="159"/>
                      </a:lnTo>
                      <a:lnTo>
                        <a:pt x="41" y="156"/>
                      </a:lnTo>
                      <a:lnTo>
                        <a:pt x="35" y="151"/>
                      </a:lnTo>
                      <a:lnTo>
                        <a:pt x="30" y="145"/>
                      </a:lnTo>
                      <a:lnTo>
                        <a:pt x="26" y="139"/>
                      </a:lnTo>
                      <a:lnTo>
                        <a:pt x="21" y="132"/>
                      </a:lnTo>
                      <a:lnTo>
                        <a:pt x="18" y="125"/>
                      </a:lnTo>
                      <a:lnTo>
                        <a:pt x="15" y="117"/>
                      </a:lnTo>
                      <a:lnTo>
                        <a:pt x="12" y="109"/>
                      </a:lnTo>
                      <a:lnTo>
                        <a:pt x="11" y="101"/>
                      </a:lnTo>
                      <a:lnTo>
                        <a:pt x="10" y="92"/>
                      </a:lnTo>
                      <a:lnTo>
                        <a:pt x="9" y="84"/>
                      </a:lnTo>
                      <a:lnTo>
                        <a:pt x="9" y="77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3" y="55"/>
                      </a:lnTo>
                      <a:lnTo>
                        <a:pt x="18" y="42"/>
                      </a:lnTo>
                      <a:lnTo>
                        <a:pt x="25" y="30"/>
                      </a:lnTo>
                      <a:lnTo>
                        <a:pt x="33" y="19"/>
                      </a:lnTo>
                      <a:lnTo>
                        <a:pt x="43" y="11"/>
                      </a:lnTo>
                      <a:lnTo>
                        <a:pt x="48" y="7"/>
                      </a:lnTo>
                      <a:lnTo>
                        <a:pt x="54" y="5"/>
                      </a:lnTo>
                      <a:lnTo>
                        <a:pt x="60" y="1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7" y="1"/>
                      </a:lnTo>
                      <a:lnTo>
                        <a:pt x="52" y="1"/>
                      </a:lnTo>
                      <a:lnTo>
                        <a:pt x="48" y="2"/>
                      </a:lnTo>
                      <a:lnTo>
                        <a:pt x="44" y="4"/>
                      </a:lnTo>
                      <a:lnTo>
                        <a:pt x="39" y="5"/>
                      </a:lnTo>
                      <a:lnTo>
                        <a:pt x="35" y="6"/>
                      </a:lnTo>
                      <a:lnTo>
                        <a:pt x="31" y="7"/>
                      </a:lnTo>
                      <a:lnTo>
                        <a:pt x="24" y="14"/>
                      </a:lnTo>
                      <a:lnTo>
                        <a:pt x="18" y="23"/>
                      </a:lnTo>
                      <a:lnTo>
                        <a:pt x="13" y="31"/>
                      </a:lnTo>
                      <a:lnTo>
                        <a:pt x="9" y="41"/>
                      </a:lnTo>
                      <a:lnTo>
                        <a:pt x="5" y="50"/>
                      </a:lnTo>
                      <a:lnTo>
                        <a:pt x="2" y="61"/>
                      </a:lnTo>
                      <a:lnTo>
                        <a:pt x="1" y="72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7" y="121"/>
                      </a:lnTo>
                      <a:lnTo>
                        <a:pt x="10" y="131"/>
                      </a:lnTo>
                      <a:lnTo>
                        <a:pt x="14" y="138"/>
                      </a:lnTo>
                      <a:lnTo>
                        <a:pt x="19" y="146"/>
                      </a:lnTo>
                      <a:lnTo>
                        <a:pt x="24" y="152"/>
                      </a:lnTo>
                      <a:lnTo>
                        <a:pt x="30" y="158"/>
                      </a:lnTo>
                      <a:lnTo>
                        <a:pt x="36" y="164"/>
                      </a:lnTo>
                      <a:lnTo>
                        <a:pt x="43" y="169"/>
                      </a:lnTo>
                      <a:lnTo>
                        <a:pt x="50" y="174"/>
                      </a:lnTo>
                      <a:lnTo>
                        <a:pt x="58" y="176"/>
                      </a:lnTo>
                      <a:lnTo>
                        <a:pt x="66" y="178"/>
                      </a:lnTo>
                      <a:lnTo>
                        <a:pt x="74" y="181"/>
                      </a:lnTo>
                      <a:lnTo>
                        <a:pt x="82" y="181"/>
                      </a:lnTo>
                      <a:lnTo>
                        <a:pt x="90" y="181"/>
                      </a:lnTo>
                      <a:lnTo>
                        <a:pt x="98" y="178"/>
                      </a:lnTo>
                      <a:lnTo>
                        <a:pt x="106" y="176"/>
                      </a:lnTo>
                      <a:lnTo>
                        <a:pt x="114" y="174"/>
                      </a:lnTo>
                      <a:lnTo>
                        <a:pt x="121" y="169"/>
                      </a:lnTo>
                      <a:lnTo>
                        <a:pt x="127" y="164"/>
                      </a:lnTo>
                      <a:lnTo>
                        <a:pt x="134" y="158"/>
                      </a:lnTo>
                      <a:lnTo>
                        <a:pt x="139" y="152"/>
                      </a:lnTo>
                      <a:lnTo>
                        <a:pt x="145" y="146"/>
                      </a:lnTo>
                      <a:lnTo>
                        <a:pt x="149" y="138"/>
                      </a:lnTo>
                      <a:lnTo>
                        <a:pt x="153" y="131"/>
                      </a:lnTo>
                      <a:lnTo>
                        <a:pt x="157" y="121"/>
                      </a:lnTo>
                      <a:lnTo>
                        <a:pt x="159" y="113"/>
                      </a:lnTo>
                      <a:lnTo>
                        <a:pt x="161" y="103"/>
                      </a:lnTo>
                      <a:lnTo>
                        <a:pt x="163" y="93"/>
                      </a:lnTo>
                      <a:lnTo>
                        <a:pt x="163" y="84"/>
                      </a:lnTo>
                      <a:close/>
                    </a:path>
                  </a:pathLst>
                </a:custGeom>
                <a:solidFill>
                  <a:srgbClr val="F8D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6" name="Freeform 31"/>
                <p:cNvSpPr>
                  <a:spLocks noEditPoints="1"/>
                </p:cNvSpPr>
                <p:nvPr/>
              </p:nvSpPr>
              <p:spPr bwMode="auto">
                <a:xfrm>
                  <a:off x="1146" y="2645"/>
                  <a:ext cx="31" cy="29"/>
                </a:xfrm>
                <a:custGeom>
                  <a:avLst/>
                  <a:gdLst>
                    <a:gd name="T0" fmla="*/ 0 w 154"/>
                    <a:gd name="T1" fmla="*/ 0 h 175"/>
                    <a:gd name="T2" fmla="*/ 0 w 154"/>
                    <a:gd name="T3" fmla="*/ 0 h 175"/>
                    <a:gd name="T4" fmla="*/ 0 w 154"/>
                    <a:gd name="T5" fmla="*/ 0 h 175"/>
                    <a:gd name="T6" fmla="*/ 0 w 154"/>
                    <a:gd name="T7" fmla="*/ 0 h 175"/>
                    <a:gd name="T8" fmla="*/ 0 w 154"/>
                    <a:gd name="T9" fmla="*/ 0 h 175"/>
                    <a:gd name="T10" fmla="*/ 0 w 154"/>
                    <a:gd name="T11" fmla="*/ 0 h 175"/>
                    <a:gd name="T12" fmla="*/ 0 w 154"/>
                    <a:gd name="T13" fmla="*/ 0 h 175"/>
                    <a:gd name="T14" fmla="*/ 0 w 154"/>
                    <a:gd name="T15" fmla="*/ 0 h 175"/>
                    <a:gd name="T16" fmla="*/ 0 w 154"/>
                    <a:gd name="T17" fmla="*/ 0 h 175"/>
                    <a:gd name="T18" fmla="*/ 0 w 154"/>
                    <a:gd name="T19" fmla="*/ 0 h 175"/>
                    <a:gd name="T20" fmla="*/ 0 w 154"/>
                    <a:gd name="T21" fmla="*/ 0 h 175"/>
                    <a:gd name="T22" fmla="*/ 0 w 154"/>
                    <a:gd name="T23" fmla="*/ 0 h 175"/>
                    <a:gd name="T24" fmla="*/ 0 w 154"/>
                    <a:gd name="T25" fmla="*/ 0 h 175"/>
                    <a:gd name="T26" fmla="*/ 0 w 154"/>
                    <a:gd name="T27" fmla="*/ 0 h 175"/>
                    <a:gd name="T28" fmla="*/ 0 w 154"/>
                    <a:gd name="T29" fmla="*/ 0 h 175"/>
                    <a:gd name="T30" fmla="*/ 0 w 154"/>
                    <a:gd name="T31" fmla="*/ 0 h 175"/>
                    <a:gd name="T32" fmla="*/ 0 w 154"/>
                    <a:gd name="T33" fmla="*/ 0 h 175"/>
                    <a:gd name="T34" fmla="*/ 0 w 154"/>
                    <a:gd name="T35" fmla="*/ 0 h 175"/>
                    <a:gd name="T36" fmla="*/ 0 w 154"/>
                    <a:gd name="T37" fmla="*/ 0 h 175"/>
                    <a:gd name="T38" fmla="*/ 0 w 154"/>
                    <a:gd name="T39" fmla="*/ 0 h 175"/>
                    <a:gd name="T40" fmla="*/ 0 w 154"/>
                    <a:gd name="T41" fmla="*/ 0 h 175"/>
                    <a:gd name="T42" fmla="*/ 0 w 154"/>
                    <a:gd name="T43" fmla="*/ 0 h 175"/>
                    <a:gd name="T44" fmla="*/ 0 w 154"/>
                    <a:gd name="T45" fmla="*/ 0 h 175"/>
                    <a:gd name="T46" fmla="*/ 0 w 154"/>
                    <a:gd name="T47" fmla="*/ 0 h 175"/>
                    <a:gd name="T48" fmla="*/ 0 w 154"/>
                    <a:gd name="T49" fmla="*/ 0 h 175"/>
                    <a:gd name="T50" fmla="*/ 0 w 154"/>
                    <a:gd name="T51" fmla="*/ 0 h 175"/>
                    <a:gd name="T52" fmla="*/ 0 w 154"/>
                    <a:gd name="T53" fmla="*/ 0 h 175"/>
                    <a:gd name="T54" fmla="*/ 0 w 154"/>
                    <a:gd name="T55" fmla="*/ 0 h 175"/>
                    <a:gd name="T56" fmla="*/ 0 w 154"/>
                    <a:gd name="T57" fmla="*/ 0 h 175"/>
                    <a:gd name="T58" fmla="*/ 0 w 154"/>
                    <a:gd name="T59" fmla="*/ 0 h 175"/>
                    <a:gd name="T60" fmla="*/ 0 w 154"/>
                    <a:gd name="T61" fmla="*/ 0 h 175"/>
                    <a:gd name="T62" fmla="*/ 0 w 154"/>
                    <a:gd name="T63" fmla="*/ 0 h 175"/>
                    <a:gd name="T64" fmla="*/ 0 w 154"/>
                    <a:gd name="T65" fmla="*/ 0 h 175"/>
                    <a:gd name="T66" fmla="*/ 0 w 154"/>
                    <a:gd name="T67" fmla="*/ 0 h 175"/>
                    <a:gd name="T68" fmla="*/ 0 w 154"/>
                    <a:gd name="T69" fmla="*/ 0 h 175"/>
                    <a:gd name="T70" fmla="*/ 0 w 154"/>
                    <a:gd name="T71" fmla="*/ 0 h 175"/>
                    <a:gd name="T72" fmla="*/ 0 w 154"/>
                    <a:gd name="T73" fmla="*/ 0 h 175"/>
                    <a:gd name="T74" fmla="*/ 0 w 154"/>
                    <a:gd name="T75" fmla="*/ 0 h 175"/>
                    <a:gd name="T76" fmla="*/ 0 w 154"/>
                    <a:gd name="T77" fmla="*/ 0 h 175"/>
                    <a:gd name="T78" fmla="*/ 0 w 154"/>
                    <a:gd name="T79" fmla="*/ 0 h 175"/>
                    <a:gd name="T80" fmla="*/ 0 w 154"/>
                    <a:gd name="T81" fmla="*/ 0 h 175"/>
                    <a:gd name="T82" fmla="*/ 0 w 154"/>
                    <a:gd name="T83" fmla="*/ 0 h 175"/>
                    <a:gd name="T84" fmla="*/ 0 w 154"/>
                    <a:gd name="T85" fmla="*/ 0 h 1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4"/>
                    <a:gd name="T130" fmla="*/ 0 h 175"/>
                    <a:gd name="T131" fmla="*/ 154 w 154"/>
                    <a:gd name="T132" fmla="*/ 175 h 1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4" h="175">
                      <a:moveTo>
                        <a:pt x="154" y="84"/>
                      </a:moveTo>
                      <a:lnTo>
                        <a:pt x="153" y="75"/>
                      </a:lnTo>
                      <a:lnTo>
                        <a:pt x="152" y="67"/>
                      </a:lnTo>
                      <a:lnTo>
                        <a:pt x="151" y="59"/>
                      </a:lnTo>
                      <a:lnTo>
                        <a:pt x="148" y="50"/>
                      </a:lnTo>
                      <a:lnTo>
                        <a:pt x="146" y="43"/>
                      </a:lnTo>
                      <a:lnTo>
                        <a:pt x="142" y="36"/>
                      </a:lnTo>
                      <a:lnTo>
                        <a:pt x="138" y="29"/>
                      </a:lnTo>
                      <a:lnTo>
                        <a:pt x="134" y="23"/>
                      </a:lnTo>
                      <a:lnTo>
                        <a:pt x="133" y="21"/>
                      </a:lnTo>
                      <a:lnTo>
                        <a:pt x="132" y="21"/>
                      </a:lnTo>
                      <a:lnTo>
                        <a:pt x="131" y="20"/>
                      </a:lnTo>
                      <a:lnTo>
                        <a:pt x="130" y="20"/>
                      </a:lnTo>
                      <a:lnTo>
                        <a:pt x="130" y="19"/>
                      </a:lnTo>
                      <a:lnTo>
                        <a:pt x="119" y="13"/>
                      </a:lnTo>
                      <a:lnTo>
                        <a:pt x="108" y="8"/>
                      </a:lnTo>
                      <a:lnTo>
                        <a:pt x="97" y="4"/>
                      </a:lnTo>
                      <a:lnTo>
                        <a:pt x="86" y="1"/>
                      </a:lnTo>
                      <a:lnTo>
                        <a:pt x="75" y="0"/>
                      </a:lnTo>
                      <a:lnTo>
                        <a:pt x="64" y="0"/>
                      </a:lnTo>
                      <a:lnTo>
                        <a:pt x="52" y="1"/>
                      </a:lnTo>
                      <a:lnTo>
                        <a:pt x="40" y="2"/>
                      </a:lnTo>
                      <a:lnTo>
                        <a:pt x="32" y="9"/>
                      </a:lnTo>
                      <a:lnTo>
                        <a:pt x="24" y="17"/>
                      </a:lnTo>
                      <a:lnTo>
                        <a:pt x="17" y="26"/>
                      </a:lnTo>
                      <a:lnTo>
                        <a:pt x="11" y="36"/>
                      </a:lnTo>
                      <a:lnTo>
                        <a:pt x="6" y="47"/>
                      </a:lnTo>
                      <a:lnTo>
                        <a:pt x="3" y="59"/>
                      </a:lnTo>
                      <a:lnTo>
                        <a:pt x="0" y="71"/>
                      </a:lnTo>
                      <a:lnTo>
                        <a:pt x="0" y="84"/>
                      </a:lnTo>
                      <a:lnTo>
                        <a:pt x="0" y="93"/>
                      </a:lnTo>
                      <a:lnTo>
                        <a:pt x="1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7"/>
                      </a:lnTo>
                      <a:lnTo>
                        <a:pt x="13" y="135"/>
                      </a:lnTo>
                      <a:lnTo>
                        <a:pt x="17" y="143"/>
                      </a:lnTo>
                      <a:lnTo>
                        <a:pt x="22" y="149"/>
                      </a:lnTo>
                      <a:lnTo>
                        <a:pt x="27" y="155"/>
                      </a:lnTo>
                      <a:lnTo>
                        <a:pt x="33" y="159"/>
                      </a:lnTo>
                      <a:lnTo>
                        <a:pt x="40" y="164"/>
                      </a:lnTo>
                      <a:lnTo>
                        <a:pt x="46" y="168"/>
                      </a:lnTo>
                      <a:lnTo>
                        <a:pt x="54" y="171"/>
                      </a:lnTo>
                      <a:lnTo>
                        <a:pt x="62" y="174"/>
                      </a:lnTo>
                      <a:lnTo>
                        <a:pt x="69" y="175"/>
                      </a:lnTo>
                      <a:lnTo>
                        <a:pt x="77" y="175"/>
                      </a:lnTo>
                      <a:lnTo>
                        <a:pt x="85" y="175"/>
                      </a:lnTo>
                      <a:lnTo>
                        <a:pt x="93" y="174"/>
                      </a:lnTo>
                      <a:lnTo>
                        <a:pt x="100" y="171"/>
                      </a:lnTo>
                      <a:lnTo>
                        <a:pt x="107" y="168"/>
                      </a:lnTo>
                      <a:lnTo>
                        <a:pt x="114" y="164"/>
                      </a:lnTo>
                      <a:lnTo>
                        <a:pt x="120" y="159"/>
                      </a:lnTo>
                      <a:lnTo>
                        <a:pt x="126" y="155"/>
                      </a:lnTo>
                      <a:lnTo>
                        <a:pt x="131" y="149"/>
                      </a:lnTo>
                      <a:lnTo>
                        <a:pt x="136" y="143"/>
                      </a:lnTo>
                      <a:lnTo>
                        <a:pt x="140" y="135"/>
                      </a:lnTo>
                      <a:lnTo>
                        <a:pt x="144" y="127"/>
                      </a:lnTo>
                      <a:lnTo>
                        <a:pt x="148" y="120"/>
                      </a:lnTo>
                      <a:lnTo>
                        <a:pt x="150" y="111"/>
                      </a:lnTo>
                      <a:lnTo>
                        <a:pt x="152" y="102"/>
                      </a:lnTo>
                      <a:lnTo>
                        <a:pt x="153" y="93"/>
                      </a:lnTo>
                      <a:lnTo>
                        <a:pt x="154" y="84"/>
                      </a:lnTo>
                      <a:close/>
                      <a:moveTo>
                        <a:pt x="145" y="84"/>
                      </a:moveTo>
                      <a:lnTo>
                        <a:pt x="144" y="92"/>
                      </a:lnTo>
                      <a:lnTo>
                        <a:pt x="143" y="101"/>
                      </a:lnTo>
                      <a:lnTo>
                        <a:pt x="142" y="108"/>
                      </a:lnTo>
                      <a:lnTo>
                        <a:pt x="139" y="115"/>
                      </a:lnTo>
                      <a:lnTo>
                        <a:pt x="136" y="122"/>
                      </a:lnTo>
                      <a:lnTo>
                        <a:pt x="133" y="129"/>
                      </a:lnTo>
                      <a:lnTo>
                        <a:pt x="129" y="135"/>
                      </a:lnTo>
                      <a:lnTo>
                        <a:pt x="125" y="141"/>
                      </a:lnTo>
                      <a:lnTo>
                        <a:pt x="120" y="146"/>
                      </a:lnTo>
                      <a:lnTo>
                        <a:pt x="115" y="151"/>
                      </a:lnTo>
                      <a:lnTo>
                        <a:pt x="109" y="155"/>
                      </a:lnTo>
                      <a:lnTo>
                        <a:pt x="103" y="158"/>
                      </a:lnTo>
                      <a:lnTo>
                        <a:pt x="97" y="161"/>
                      </a:lnTo>
                      <a:lnTo>
                        <a:pt x="91" y="163"/>
                      </a:lnTo>
                      <a:lnTo>
                        <a:pt x="84" y="164"/>
                      </a:lnTo>
                      <a:lnTo>
                        <a:pt x="77" y="164"/>
                      </a:lnTo>
                      <a:lnTo>
                        <a:pt x="70" y="164"/>
                      </a:lnTo>
                      <a:lnTo>
                        <a:pt x="64" y="163"/>
                      </a:lnTo>
                      <a:lnTo>
                        <a:pt x="57" y="161"/>
                      </a:lnTo>
                      <a:lnTo>
                        <a:pt x="51" y="158"/>
                      </a:lnTo>
                      <a:lnTo>
                        <a:pt x="44" y="155"/>
                      </a:lnTo>
                      <a:lnTo>
                        <a:pt x="38" y="151"/>
                      </a:lnTo>
                      <a:lnTo>
                        <a:pt x="33" y="146"/>
                      </a:lnTo>
                      <a:lnTo>
                        <a:pt x="28" y="141"/>
                      </a:lnTo>
                      <a:lnTo>
                        <a:pt x="24" y="135"/>
                      </a:lnTo>
                      <a:lnTo>
                        <a:pt x="20" y="129"/>
                      </a:lnTo>
                      <a:lnTo>
                        <a:pt x="17" y="122"/>
                      </a:lnTo>
                      <a:lnTo>
                        <a:pt x="14" y="115"/>
                      </a:lnTo>
                      <a:lnTo>
                        <a:pt x="12" y="108"/>
                      </a:lnTo>
                      <a:lnTo>
                        <a:pt x="10" y="101"/>
                      </a:lnTo>
                      <a:lnTo>
                        <a:pt x="9" y="92"/>
                      </a:lnTo>
                      <a:lnTo>
                        <a:pt x="9" y="84"/>
                      </a:lnTo>
                      <a:lnTo>
                        <a:pt x="9" y="75"/>
                      </a:lnTo>
                      <a:lnTo>
                        <a:pt x="10" y="67"/>
                      </a:lnTo>
                      <a:lnTo>
                        <a:pt x="12" y="60"/>
                      </a:lnTo>
                      <a:lnTo>
                        <a:pt x="14" y="53"/>
                      </a:lnTo>
                      <a:lnTo>
                        <a:pt x="17" y="45"/>
                      </a:lnTo>
                      <a:lnTo>
                        <a:pt x="20" y="38"/>
                      </a:lnTo>
                      <a:lnTo>
                        <a:pt x="24" y="32"/>
                      </a:lnTo>
                      <a:lnTo>
                        <a:pt x="28" y="26"/>
                      </a:lnTo>
                      <a:lnTo>
                        <a:pt x="33" y="21"/>
                      </a:lnTo>
                      <a:lnTo>
                        <a:pt x="38" y="17"/>
                      </a:lnTo>
                      <a:lnTo>
                        <a:pt x="44" y="13"/>
                      </a:lnTo>
                      <a:lnTo>
                        <a:pt x="51" y="9"/>
                      </a:lnTo>
                      <a:lnTo>
                        <a:pt x="57" y="7"/>
                      </a:lnTo>
                      <a:lnTo>
                        <a:pt x="64" y="5"/>
                      </a:lnTo>
                      <a:lnTo>
                        <a:pt x="70" y="4"/>
                      </a:lnTo>
                      <a:lnTo>
                        <a:pt x="77" y="2"/>
                      </a:lnTo>
                      <a:lnTo>
                        <a:pt x="84" y="4"/>
                      </a:lnTo>
                      <a:lnTo>
                        <a:pt x="91" y="5"/>
                      </a:lnTo>
                      <a:lnTo>
                        <a:pt x="97" y="7"/>
                      </a:lnTo>
                      <a:lnTo>
                        <a:pt x="103" y="9"/>
                      </a:lnTo>
                      <a:lnTo>
                        <a:pt x="109" y="13"/>
                      </a:lnTo>
                      <a:lnTo>
                        <a:pt x="115" y="17"/>
                      </a:lnTo>
                      <a:lnTo>
                        <a:pt x="120" y="21"/>
                      </a:lnTo>
                      <a:lnTo>
                        <a:pt x="125" y="26"/>
                      </a:lnTo>
                      <a:lnTo>
                        <a:pt x="129" y="32"/>
                      </a:lnTo>
                      <a:lnTo>
                        <a:pt x="133" y="38"/>
                      </a:lnTo>
                      <a:lnTo>
                        <a:pt x="136" y="45"/>
                      </a:lnTo>
                      <a:lnTo>
                        <a:pt x="139" y="53"/>
                      </a:lnTo>
                      <a:lnTo>
                        <a:pt x="142" y="60"/>
                      </a:lnTo>
                      <a:lnTo>
                        <a:pt x="143" y="67"/>
                      </a:lnTo>
                      <a:lnTo>
                        <a:pt x="144" y="75"/>
                      </a:lnTo>
                      <a:lnTo>
                        <a:pt x="145" y="84"/>
                      </a:lnTo>
                      <a:close/>
                    </a:path>
                  </a:pathLst>
                </a:custGeom>
                <a:solidFill>
                  <a:srgbClr val="F8D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7" name="Freeform 32"/>
                <p:cNvSpPr>
                  <a:spLocks noEditPoints="1"/>
                </p:cNvSpPr>
                <p:nvPr/>
              </p:nvSpPr>
              <p:spPr bwMode="auto">
                <a:xfrm>
                  <a:off x="1147" y="2645"/>
                  <a:ext cx="29" cy="29"/>
                </a:xfrm>
                <a:custGeom>
                  <a:avLst/>
                  <a:gdLst>
                    <a:gd name="T0" fmla="*/ 0 w 145"/>
                    <a:gd name="T1" fmla="*/ 0 h 170"/>
                    <a:gd name="T2" fmla="*/ 0 w 145"/>
                    <a:gd name="T3" fmla="*/ 0 h 170"/>
                    <a:gd name="T4" fmla="*/ 0 w 145"/>
                    <a:gd name="T5" fmla="*/ 0 h 170"/>
                    <a:gd name="T6" fmla="*/ 0 w 145"/>
                    <a:gd name="T7" fmla="*/ 0 h 170"/>
                    <a:gd name="T8" fmla="*/ 0 w 145"/>
                    <a:gd name="T9" fmla="*/ 0 h 170"/>
                    <a:gd name="T10" fmla="*/ 0 w 145"/>
                    <a:gd name="T11" fmla="*/ 0 h 170"/>
                    <a:gd name="T12" fmla="*/ 0 w 145"/>
                    <a:gd name="T13" fmla="*/ 0 h 170"/>
                    <a:gd name="T14" fmla="*/ 0 w 145"/>
                    <a:gd name="T15" fmla="*/ 0 h 170"/>
                    <a:gd name="T16" fmla="*/ 0 w 145"/>
                    <a:gd name="T17" fmla="*/ 0 h 170"/>
                    <a:gd name="T18" fmla="*/ 0 w 145"/>
                    <a:gd name="T19" fmla="*/ 0 h 170"/>
                    <a:gd name="T20" fmla="*/ 0 w 145"/>
                    <a:gd name="T21" fmla="*/ 0 h 170"/>
                    <a:gd name="T22" fmla="*/ 0 w 145"/>
                    <a:gd name="T23" fmla="*/ 0 h 170"/>
                    <a:gd name="T24" fmla="*/ 0 w 145"/>
                    <a:gd name="T25" fmla="*/ 0 h 170"/>
                    <a:gd name="T26" fmla="*/ 0 w 145"/>
                    <a:gd name="T27" fmla="*/ 0 h 170"/>
                    <a:gd name="T28" fmla="*/ 0 w 145"/>
                    <a:gd name="T29" fmla="*/ 0 h 170"/>
                    <a:gd name="T30" fmla="*/ 0 w 145"/>
                    <a:gd name="T31" fmla="*/ 0 h 170"/>
                    <a:gd name="T32" fmla="*/ 0 w 145"/>
                    <a:gd name="T33" fmla="*/ 0 h 170"/>
                    <a:gd name="T34" fmla="*/ 0 w 145"/>
                    <a:gd name="T35" fmla="*/ 0 h 170"/>
                    <a:gd name="T36" fmla="*/ 0 w 145"/>
                    <a:gd name="T37" fmla="*/ 0 h 170"/>
                    <a:gd name="T38" fmla="*/ 0 w 145"/>
                    <a:gd name="T39" fmla="*/ 0 h 170"/>
                    <a:gd name="T40" fmla="*/ 0 w 145"/>
                    <a:gd name="T41" fmla="*/ 0 h 170"/>
                    <a:gd name="T42" fmla="*/ 0 w 145"/>
                    <a:gd name="T43" fmla="*/ 0 h 170"/>
                    <a:gd name="T44" fmla="*/ 0 w 145"/>
                    <a:gd name="T45" fmla="*/ 0 h 170"/>
                    <a:gd name="T46" fmla="*/ 0 w 145"/>
                    <a:gd name="T47" fmla="*/ 0 h 170"/>
                    <a:gd name="T48" fmla="*/ 0 w 145"/>
                    <a:gd name="T49" fmla="*/ 0 h 170"/>
                    <a:gd name="T50" fmla="*/ 0 w 145"/>
                    <a:gd name="T51" fmla="*/ 0 h 170"/>
                    <a:gd name="T52" fmla="*/ 0 w 145"/>
                    <a:gd name="T53" fmla="*/ 0 h 170"/>
                    <a:gd name="T54" fmla="*/ 0 w 145"/>
                    <a:gd name="T55" fmla="*/ 0 h 170"/>
                    <a:gd name="T56" fmla="*/ 0 w 145"/>
                    <a:gd name="T57" fmla="*/ 0 h 170"/>
                    <a:gd name="T58" fmla="*/ 0 w 145"/>
                    <a:gd name="T59" fmla="*/ 0 h 170"/>
                    <a:gd name="T60" fmla="*/ 0 w 145"/>
                    <a:gd name="T61" fmla="*/ 0 h 170"/>
                    <a:gd name="T62" fmla="*/ 0 w 145"/>
                    <a:gd name="T63" fmla="*/ 0 h 170"/>
                    <a:gd name="T64" fmla="*/ 0 w 145"/>
                    <a:gd name="T65" fmla="*/ 0 h 170"/>
                    <a:gd name="T66" fmla="*/ 0 w 145"/>
                    <a:gd name="T67" fmla="*/ 0 h 170"/>
                    <a:gd name="T68" fmla="*/ 0 w 145"/>
                    <a:gd name="T69" fmla="*/ 0 h 170"/>
                    <a:gd name="T70" fmla="*/ 0 w 145"/>
                    <a:gd name="T71" fmla="*/ 0 h 170"/>
                    <a:gd name="T72" fmla="*/ 0 w 145"/>
                    <a:gd name="T73" fmla="*/ 0 h 170"/>
                    <a:gd name="T74" fmla="*/ 0 w 145"/>
                    <a:gd name="T75" fmla="*/ 0 h 170"/>
                    <a:gd name="T76" fmla="*/ 0 w 145"/>
                    <a:gd name="T77" fmla="*/ 0 h 170"/>
                    <a:gd name="T78" fmla="*/ 0 w 145"/>
                    <a:gd name="T79" fmla="*/ 0 h 170"/>
                    <a:gd name="T80" fmla="*/ 0 w 145"/>
                    <a:gd name="T81" fmla="*/ 0 h 170"/>
                    <a:gd name="T82" fmla="*/ 0 w 145"/>
                    <a:gd name="T83" fmla="*/ 0 h 1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5"/>
                    <a:gd name="T127" fmla="*/ 0 h 170"/>
                    <a:gd name="T128" fmla="*/ 145 w 145"/>
                    <a:gd name="T129" fmla="*/ 170 h 1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5" h="170">
                      <a:moveTo>
                        <a:pt x="145" y="84"/>
                      </a:moveTo>
                      <a:lnTo>
                        <a:pt x="144" y="73"/>
                      </a:lnTo>
                      <a:lnTo>
                        <a:pt x="143" y="62"/>
                      </a:lnTo>
                      <a:lnTo>
                        <a:pt x="140" y="51"/>
                      </a:lnTo>
                      <a:lnTo>
                        <a:pt x="136" y="42"/>
                      </a:lnTo>
                      <a:lnTo>
                        <a:pt x="131" y="33"/>
                      </a:lnTo>
                      <a:lnTo>
                        <a:pt x="126" y="25"/>
                      </a:lnTo>
                      <a:lnTo>
                        <a:pt x="120" y="18"/>
                      </a:lnTo>
                      <a:lnTo>
                        <a:pt x="113" y="12"/>
                      </a:lnTo>
                      <a:lnTo>
                        <a:pt x="106" y="8"/>
                      </a:lnTo>
                      <a:lnTo>
                        <a:pt x="99" y="6"/>
                      </a:lnTo>
                      <a:lnTo>
                        <a:pt x="92" y="4"/>
                      </a:lnTo>
                      <a:lnTo>
                        <a:pt x="85" y="2"/>
                      </a:lnTo>
                      <a:lnTo>
                        <a:pt x="78" y="1"/>
                      </a:lnTo>
                      <a:lnTo>
                        <a:pt x="71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51" y="1"/>
                      </a:lnTo>
                      <a:lnTo>
                        <a:pt x="45" y="5"/>
                      </a:lnTo>
                      <a:lnTo>
                        <a:pt x="39" y="7"/>
                      </a:lnTo>
                      <a:lnTo>
                        <a:pt x="34" y="11"/>
                      </a:lnTo>
                      <a:lnTo>
                        <a:pt x="24" y="19"/>
                      </a:lnTo>
                      <a:lnTo>
                        <a:pt x="16" y="30"/>
                      </a:lnTo>
                      <a:lnTo>
                        <a:pt x="12" y="36"/>
                      </a:lnTo>
                      <a:lnTo>
                        <a:pt x="9" y="42"/>
                      </a:lnTo>
                      <a:lnTo>
                        <a:pt x="7" y="48"/>
                      </a:lnTo>
                      <a:lnTo>
                        <a:pt x="4" y="55"/>
                      </a:lnTo>
                      <a:lnTo>
                        <a:pt x="3" y="61"/>
                      </a:lnTo>
                      <a:lnTo>
                        <a:pt x="1" y="68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2"/>
                      </a:lnTo>
                      <a:lnTo>
                        <a:pt x="2" y="101"/>
                      </a:lnTo>
                      <a:lnTo>
                        <a:pt x="3" y="109"/>
                      </a:lnTo>
                      <a:lnTo>
                        <a:pt x="6" y="117"/>
                      </a:lnTo>
                      <a:lnTo>
                        <a:pt x="9" y="125"/>
                      </a:lnTo>
                      <a:lnTo>
                        <a:pt x="12" y="132"/>
                      </a:lnTo>
                      <a:lnTo>
                        <a:pt x="17" y="139"/>
                      </a:lnTo>
                      <a:lnTo>
                        <a:pt x="21" y="145"/>
                      </a:lnTo>
                      <a:lnTo>
                        <a:pt x="26" y="151"/>
                      </a:lnTo>
                      <a:lnTo>
                        <a:pt x="32" y="156"/>
                      </a:lnTo>
                      <a:lnTo>
                        <a:pt x="38" y="159"/>
                      </a:lnTo>
                      <a:lnTo>
                        <a:pt x="45" y="163"/>
                      </a:lnTo>
                      <a:lnTo>
                        <a:pt x="52" y="166"/>
                      </a:lnTo>
                      <a:lnTo>
                        <a:pt x="59" y="169"/>
                      </a:lnTo>
                      <a:lnTo>
                        <a:pt x="66" y="170"/>
                      </a:lnTo>
                      <a:lnTo>
                        <a:pt x="73" y="170"/>
                      </a:lnTo>
                      <a:lnTo>
                        <a:pt x="80" y="170"/>
                      </a:lnTo>
                      <a:lnTo>
                        <a:pt x="88" y="169"/>
                      </a:lnTo>
                      <a:lnTo>
                        <a:pt x="94" y="166"/>
                      </a:lnTo>
                      <a:lnTo>
                        <a:pt x="101" y="163"/>
                      </a:lnTo>
                      <a:lnTo>
                        <a:pt x="107" y="159"/>
                      </a:lnTo>
                      <a:lnTo>
                        <a:pt x="113" y="156"/>
                      </a:lnTo>
                      <a:lnTo>
                        <a:pt x="119" y="151"/>
                      </a:lnTo>
                      <a:lnTo>
                        <a:pt x="124" y="145"/>
                      </a:lnTo>
                      <a:lnTo>
                        <a:pt x="129" y="139"/>
                      </a:lnTo>
                      <a:lnTo>
                        <a:pt x="133" y="132"/>
                      </a:lnTo>
                      <a:lnTo>
                        <a:pt x="136" y="125"/>
                      </a:lnTo>
                      <a:lnTo>
                        <a:pt x="139" y="117"/>
                      </a:lnTo>
                      <a:lnTo>
                        <a:pt x="142" y="109"/>
                      </a:lnTo>
                      <a:lnTo>
                        <a:pt x="144" y="101"/>
                      </a:lnTo>
                      <a:lnTo>
                        <a:pt x="145" y="92"/>
                      </a:lnTo>
                      <a:lnTo>
                        <a:pt x="145" y="84"/>
                      </a:lnTo>
                      <a:close/>
                      <a:moveTo>
                        <a:pt x="136" y="84"/>
                      </a:moveTo>
                      <a:lnTo>
                        <a:pt x="136" y="91"/>
                      </a:lnTo>
                      <a:lnTo>
                        <a:pt x="135" y="99"/>
                      </a:lnTo>
                      <a:lnTo>
                        <a:pt x="133" y="107"/>
                      </a:lnTo>
                      <a:lnTo>
                        <a:pt x="131" y="113"/>
                      </a:lnTo>
                      <a:lnTo>
                        <a:pt x="128" y="120"/>
                      </a:lnTo>
                      <a:lnTo>
                        <a:pt x="125" y="126"/>
                      </a:lnTo>
                      <a:lnTo>
                        <a:pt x="122" y="132"/>
                      </a:lnTo>
                      <a:lnTo>
                        <a:pt x="118" y="138"/>
                      </a:lnTo>
                      <a:lnTo>
                        <a:pt x="113" y="143"/>
                      </a:lnTo>
                      <a:lnTo>
                        <a:pt x="108" y="146"/>
                      </a:lnTo>
                      <a:lnTo>
                        <a:pt x="103" y="150"/>
                      </a:lnTo>
                      <a:lnTo>
                        <a:pt x="98" y="153"/>
                      </a:lnTo>
                      <a:lnTo>
                        <a:pt x="92" y="156"/>
                      </a:lnTo>
                      <a:lnTo>
                        <a:pt x="86" y="158"/>
                      </a:lnTo>
                      <a:lnTo>
                        <a:pt x="80" y="159"/>
                      </a:lnTo>
                      <a:lnTo>
                        <a:pt x="73" y="159"/>
                      </a:lnTo>
                      <a:lnTo>
                        <a:pt x="67" y="159"/>
                      </a:lnTo>
                      <a:lnTo>
                        <a:pt x="60" y="158"/>
                      </a:lnTo>
                      <a:lnTo>
                        <a:pt x="54" y="156"/>
                      </a:lnTo>
                      <a:lnTo>
                        <a:pt x="49" y="153"/>
                      </a:lnTo>
                      <a:lnTo>
                        <a:pt x="42" y="150"/>
                      </a:lnTo>
                      <a:lnTo>
                        <a:pt x="37" y="146"/>
                      </a:lnTo>
                      <a:lnTo>
                        <a:pt x="32" y="143"/>
                      </a:lnTo>
                      <a:lnTo>
                        <a:pt x="28" y="138"/>
                      </a:lnTo>
                      <a:lnTo>
                        <a:pt x="24" y="132"/>
                      </a:lnTo>
                      <a:lnTo>
                        <a:pt x="20" y="126"/>
                      </a:lnTo>
                      <a:lnTo>
                        <a:pt x="17" y="120"/>
                      </a:lnTo>
                      <a:lnTo>
                        <a:pt x="14" y="113"/>
                      </a:lnTo>
                      <a:lnTo>
                        <a:pt x="12" y="107"/>
                      </a:lnTo>
                      <a:lnTo>
                        <a:pt x="10" y="99"/>
                      </a:lnTo>
                      <a:lnTo>
                        <a:pt x="9" y="91"/>
                      </a:lnTo>
                      <a:lnTo>
                        <a:pt x="9" y="84"/>
                      </a:lnTo>
                      <a:lnTo>
                        <a:pt x="9" y="77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4" y="54"/>
                      </a:lnTo>
                      <a:lnTo>
                        <a:pt x="17" y="48"/>
                      </a:lnTo>
                      <a:lnTo>
                        <a:pt x="20" y="42"/>
                      </a:lnTo>
                      <a:lnTo>
                        <a:pt x="24" y="36"/>
                      </a:lnTo>
                      <a:lnTo>
                        <a:pt x="28" y="30"/>
                      </a:lnTo>
                      <a:lnTo>
                        <a:pt x="32" y="25"/>
                      </a:lnTo>
                      <a:lnTo>
                        <a:pt x="37" y="21"/>
                      </a:lnTo>
                      <a:lnTo>
                        <a:pt x="42" y="18"/>
                      </a:lnTo>
                      <a:lnTo>
                        <a:pt x="49" y="14"/>
                      </a:lnTo>
                      <a:lnTo>
                        <a:pt x="54" y="12"/>
                      </a:lnTo>
                      <a:lnTo>
                        <a:pt x="60" y="9"/>
                      </a:lnTo>
                      <a:lnTo>
                        <a:pt x="67" y="8"/>
                      </a:lnTo>
                      <a:lnTo>
                        <a:pt x="73" y="8"/>
                      </a:lnTo>
                      <a:lnTo>
                        <a:pt x="80" y="8"/>
                      </a:lnTo>
                      <a:lnTo>
                        <a:pt x="86" y="9"/>
                      </a:lnTo>
                      <a:lnTo>
                        <a:pt x="92" y="12"/>
                      </a:lnTo>
                      <a:lnTo>
                        <a:pt x="98" y="14"/>
                      </a:lnTo>
                      <a:lnTo>
                        <a:pt x="103" y="18"/>
                      </a:lnTo>
                      <a:lnTo>
                        <a:pt x="108" y="21"/>
                      </a:lnTo>
                      <a:lnTo>
                        <a:pt x="113" y="25"/>
                      </a:lnTo>
                      <a:lnTo>
                        <a:pt x="118" y="30"/>
                      </a:lnTo>
                      <a:lnTo>
                        <a:pt x="122" y="36"/>
                      </a:lnTo>
                      <a:lnTo>
                        <a:pt x="125" y="42"/>
                      </a:lnTo>
                      <a:lnTo>
                        <a:pt x="128" y="48"/>
                      </a:lnTo>
                      <a:lnTo>
                        <a:pt x="131" y="54"/>
                      </a:lnTo>
                      <a:lnTo>
                        <a:pt x="133" y="61"/>
                      </a:lnTo>
                      <a:lnTo>
                        <a:pt x="135" y="68"/>
                      </a:lnTo>
                      <a:lnTo>
                        <a:pt x="136" y="77"/>
                      </a:lnTo>
                      <a:lnTo>
                        <a:pt x="136" y="84"/>
                      </a:lnTo>
                      <a:close/>
                    </a:path>
                  </a:pathLst>
                </a:custGeom>
                <a:solidFill>
                  <a:srgbClr val="F8D7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8" name="Freeform 33"/>
                <p:cNvSpPr>
                  <a:spLocks noEditPoints="1"/>
                </p:cNvSpPr>
                <p:nvPr/>
              </p:nvSpPr>
              <p:spPr bwMode="auto">
                <a:xfrm>
                  <a:off x="1148" y="2646"/>
                  <a:ext cx="27" cy="27"/>
                </a:xfrm>
                <a:custGeom>
                  <a:avLst/>
                  <a:gdLst>
                    <a:gd name="T0" fmla="*/ 0 w 136"/>
                    <a:gd name="T1" fmla="*/ 0 h 162"/>
                    <a:gd name="T2" fmla="*/ 0 w 136"/>
                    <a:gd name="T3" fmla="*/ 0 h 162"/>
                    <a:gd name="T4" fmla="*/ 0 w 136"/>
                    <a:gd name="T5" fmla="*/ 0 h 162"/>
                    <a:gd name="T6" fmla="*/ 0 w 136"/>
                    <a:gd name="T7" fmla="*/ 0 h 162"/>
                    <a:gd name="T8" fmla="*/ 0 w 136"/>
                    <a:gd name="T9" fmla="*/ 0 h 162"/>
                    <a:gd name="T10" fmla="*/ 0 w 136"/>
                    <a:gd name="T11" fmla="*/ 0 h 162"/>
                    <a:gd name="T12" fmla="*/ 0 w 136"/>
                    <a:gd name="T13" fmla="*/ 0 h 162"/>
                    <a:gd name="T14" fmla="*/ 0 w 136"/>
                    <a:gd name="T15" fmla="*/ 0 h 162"/>
                    <a:gd name="T16" fmla="*/ 0 w 136"/>
                    <a:gd name="T17" fmla="*/ 0 h 162"/>
                    <a:gd name="T18" fmla="*/ 0 w 136"/>
                    <a:gd name="T19" fmla="*/ 0 h 162"/>
                    <a:gd name="T20" fmla="*/ 0 w 136"/>
                    <a:gd name="T21" fmla="*/ 0 h 162"/>
                    <a:gd name="T22" fmla="*/ 0 w 136"/>
                    <a:gd name="T23" fmla="*/ 0 h 162"/>
                    <a:gd name="T24" fmla="*/ 0 w 136"/>
                    <a:gd name="T25" fmla="*/ 0 h 162"/>
                    <a:gd name="T26" fmla="*/ 0 w 136"/>
                    <a:gd name="T27" fmla="*/ 0 h 162"/>
                    <a:gd name="T28" fmla="*/ 0 w 136"/>
                    <a:gd name="T29" fmla="*/ 0 h 162"/>
                    <a:gd name="T30" fmla="*/ 0 w 136"/>
                    <a:gd name="T31" fmla="*/ 0 h 162"/>
                    <a:gd name="T32" fmla="*/ 0 w 136"/>
                    <a:gd name="T33" fmla="*/ 0 h 162"/>
                    <a:gd name="T34" fmla="*/ 0 w 136"/>
                    <a:gd name="T35" fmla="*/ 0 h 162"/>
                    <a:gd name="T36" fmla="*/ 0 w 136"/>
                    <a:gd name="T37" fmla="*/ 0 h 162"/>
                    <a:gd name="T38" fmla="*/ 0 w 136"/>
                    <a:gd name="T39" fmla="*/ 0 h 162"/>
                    <a:gd name="T40" fmla="*/ 0 w 136"/>
                    <a:gd name="T41" fmla="*/ 0 h 162"/>
                    <a:gd name="T42" fmla="*/ 0 w 136"/>
                    <a:gd name="T43" fmla="*/ 0 h 162"/>
                    <a:gd name="T44" fmla="*/ 0 w 136"/>
                    <a:gd name="T45" fmla="*/ 0 h 162"/>
                    <a:gd name="T46" fmla="*/ 0 w 136"/>
                    <a:gd name="T47" fmla="*/ 0 h 162"/>
                    <a:gd name="T48" fmla="*/ 0 w 136"/>
                    <a:gd name="T49" fmla="*/ 0 h 162"/>
                    <a:gd name="T50" fmla="*/ 0 w 136"/>
                    <a:gd name="T51" fmla="*/ 0 h 162"/>
                    <a:gd name="T52" fmla="*/ 0 w 136"/>
                    <a:gd name="T53" fmla="*/ 0 h 162"/>
                    <a:gd name="T54" fmla="*/ 0 w 136"/>
                    <a:gd name="T55" fmla="*/ 0 h 162"/>
                    <a:gd name="T56" fmla="*/ 0 w 136"/>
                    <a:gd name="T57" fmla="*/ 0 h 162"/>
                    <a:gd name="T58" fmla="*/ 0 w 136"/>
                    <a:gd name="T59" fmla="*/ 0 h 162"/>
                    <a:gd name="T60" fmla="*/ 0 w 136"/>
                    <a:gd name="T61" fmla="*/ 0 h 162"/>
                    <a:gd name="T62" fmla="*/ 0 w 136"/>
                    <a:gd name="T63" fmla="*/ 0 h 162"/>
                    <a:gd name="T64" fmla="*/ 0 w 136"/>
                    <a:gd name="T65" fmla="*/ 0 h 162"/>
                    <a:gd name="T66" fmla="*/ 0 w 136"/>
                    <a:gd name="T67" fmla="*/ 0 h 162"/>
                    <a:gd name="T68" fmla="*/ 0 w 136"/>
                    <a:gd name="T69" fmla="*/ 0 h 162"/>
                    <a:gd name="T70" fmla="*/ 0 w 136"/>
                    <a:gd name="T71" fmla="*/ 0 h 162"/>
                    <a:gd name="T72" fmla="*/ 0 w 136"/>
                    <a:gd name="T73" fmla="*/ 0 h 162"/>
                    <a:gd name="T74" fmla="*/ 0 w 136"/>
                    <a:gd name="T75" fmla="*/ 0 h 162"/>
                    <a:gd name="T76" fmla="*/ 0 w 136"/>
                    <a:gd name="T77" fmla="*/ 0 h 162"/>
                    <a:gd name="T78" fmla="*/ 0 w 136"/>
                    <a:gd name="T79" fmla="*/ 0 h 162"/>
                    <a:gd name="T80" fmla="*/ 0 w 136"/>
                    <a:gd name="T81" fmla="*/ 0 h 162"/>
                    <a:gd name="T82" fmla="*/ 0 w 136"/>
                    <a:gd name="T83" fmla="*/ 0 h 162"/>
                    <a:gd name="T84" fmla="*/ 0 w 136"/>
                    <a:gd name="T85" fmla="*/ 0 h 1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"/>
                    <a:gd name="T130" fmla="*/ 0 h 162"/>
                    <a:gd name="T131" fmla="*/ 136 w 136"/>
                    <a:gd name="T132" fmla="*/ 162 h 1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" h="162">
                      <a:moveTo>
                        <a:pt x="136" y="82"/>
                      </a:moveTo>
                      <a:lnTo>
                        <a:pt x="135" y="73"/>
                      </a:lnTo>
                      <a:lnTo>
                        <a:pt x="134" y="65"/>
                      </a:lnTo>
                      <a:lnTo>
                        <a:pt x="133" y="58"/>
                      </a:lnTo>
                      <a:lnTo>
                        <a:pt x="130" y="51"/>
                      </a:lnTo>
                      <a:lnTo>
                        <a:pt x="127" y="43"/>
                      </a:lnTo>
                      <a:lnTo>
                        <a:pt x="124" y="36"/>
                      </a:lnTo>
                      <a:lnTo>
                        <a:pt x="120" y="30"/>
                      </a:lnTo>
                      <a:lnTo>
                        <a:pt x="116" y="24"/>
                      </a:lnTo>
                      <a:lnTo>
                        <a:pt x="111" y="19"/>
                      </a:lnTo>
                      <a:lnTo>
                        <a:pt x="106" y="15"/>
                      </a:lnTo>
                      <a:lnTo>
                        <a:pt x="100" y="11"/>
                      </a:lnTo>
                      <a:lnTo>
                        <a:pt x="94" y="7"/>
                      </a:lnTo>
                      <a:lnTo>
                        <a:pt x="88" y="5"/>
                      </a:lnTo>
                      <a:lnTo>
                        <a:pt x="82" y="3"/>
                      </a:lnTo>
                      <a:lnTo>
                        <a:pt x="75" y="2"/>
                      </a:lnTo>
                      <a:lnTo>
                        <a:pt x="68" y="0"/>
                      </a:lnTo>
                      <a:lnTo>
                        <a:pt x="61" y="2"/>
                      </a:lnTo>
                      <a:lnTo>
                        <a:pt x="55" y="3"/>
                      </a:lnTo>
                      <a:lnTo>
                        <a:pt x="48" y="5"/>
                      </a:lnTo>
                      <a:lnTo>
                        <a:pt x="42" y="7"/>
                      </a:lnTo>
                      <a:lnTo>
                        <a:pt x="35" y="11"/>
                      </a:lnTo>
                      <a:lnTo>
                        <a:pt x="29" y="15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5" y="30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5" y="51"/>
                      </a:lnTo>
                      <a:lnTo>
                        <a:pt x="3" y="58"/>
                      </a:lnTo>
                      <a:lnTo>
                        <a:pt x="1" y="65"/>
                      </a:lnTo>
                      <a:lnTo>
                        <a:pt x="0" y="73"/>
                      </a:lnTo>
                      <a:lnTo>
                        <a:pt x="0" y="82"/>
                      </a:lnTo>
                      <a:lnTo>
                        <a:pt x="0" y="90"/>
                      </a:lnTo>
                      <a:lnTo>
                        <a:pt x="1" y="99"/>
                      </a:lnTo>
                      <a:lnTo>
                        <a:pt x="3" y="106"/>
                      </a:lnTo>
                      <a:lnTo>
                        <a:pt x="5" y="113"/>
                      </a:lnTo>
                      <a:lnTo>
                        <a:pt x="8" y="120"/>
                      </a:lnTo>
                      <a:lnTo>
                        <a:pt x="11" y="127"/>
                      </a:lnTo>
                      <a:lnTo>
                        <a:pt x="15" y="133"/>
                      </a:lnTo>
                      <a:lnTo>
                        <a:pt x="19" y="139"/>
                      </a:lnTo>
                      <a:lnTo>
                        <a:pt x="24" y="144"/>
                      </a:lnTo>
                      <a:lnTo>
                        <a:pt x="29" y="149"/>
                      </a:lnTo>
                      <a:lnTo>
                        <a:pt x="35" y="153"/>
                      </a:lnTo>
                      <a:lnTo>
                        <a:pt x="42" y="156"/>
                      </a:lnTo>
                      <a:lnTo>
                        <a:pt x="48" y="159"/>
                      </a:lnTo>
                      <a:lnTo>
                        <a:pt x="55" y="161"/>
                      </a:lnTo>
                      <a:lnTo>
                        <a:pt x="61" y="162"/>
                      </a:lnTo>
                      <a:lnTo>
                        <a:pt x="68" y="162"/>
                      </a:lnTo>
                      <a:lnTo>
                        <a:pt x="75" y="162"/>
                      </a:lnTo>
                      <a:lnTo>
                        <a:pt x="82" y="161"/>
                      </a:lnTo>
                      <a:lnTo>
                        <a:pt x="88" y="159"/>
                      </a:lnTo>
                      <a:lnTo>
                        <a:pt x="94" y="156"/>
                      </a:lnTo>
                      <a:lnTo>
                        <a:pt x="100" y="153"/>
                      </a:lnTo>
                      <a:lnTo>
                        <a:pt x="106" y="149"/>
                      </a:lnTo>
                      <a:lnTo>
                        <a:pt x="111" y="144"/>
                      </a:lnTo>
                      <a:lnTo>
                        <a:pt x="116" y="139"/>
                      </a:lnTo>
                      <a:lnTo>
                        <a:pt x="120" y="133"/>
                      </a:lnTo>
                      <a:lnTo>
                        <a:pt x="124" y="127"/>
                      </a:lnTo>
                      <a:lnTo>
                        <a:pt x="127" y="120"/>
                      </a:lnTo>
                      <a:lnTo>
                        <a:pt x="130" y="113"/>
                      </a:lnTo>
                      <a:lnTo>
                        <a:pt x="133" y="106"/>
                      </a:lnTo>
                      <a:lnTo>
                        <a:pt x="134" y="99"/>
                      </a:lnTo>
                      <a:lnTo>
                        <a:pt x="135" y="90"/>
                      </a:lnTo>
                      <a:lnTo>
                        <a:pt x="136" y="82"/>
                      </a:lnTo>
                      <a:close/>
                      <a:moveTo>
                        <a:pt x="127" y="82"/>
                      </a:moveTo>
                      <a:lnTo>
                        <a:pt x="126" y="89"/>
                      </a:lnTo>
                      <a:lnTo>
                        <a:pt x="125" y="96"/>
                      </a:lnTo>
                      <a:lnTo>
                        <a:pt x="124" y="102"/>
                      </a:lnTo>
                      <a:lnTo>
                        <a:pt x="122" y="109"/>
                      </a:lnTo>
                      <a:lnTo>
                        <a:pt x="120" y="115"/>
                      </a:lnTo>
                      <a:lnTo>
                        <a:pt x="117" y="121"/>
                      </a:lnTo>
                      <a:lnTo>
                        <a:pt x="113" y="126"/>
                      </a:lnTo>
                      <a:lnTo>
                        <a:pt x="109" y="131"/>
                      </a:lnTo>
                      <a:lnTo>
                        <a:pt x="105" y="136"/>
                      </a:lnTo>
                      <a:lnTo>
                        <a:pt x="101" y="141"/>
                      </a:lnTo>
                      <a:lnTo>
                        <a:pt x="96" y="143"/>
                      </a:lnTo>
                      <a:lnTo>
                        <a:pt x="91" y="147"/>
                      </a:lnTo>
                      <a:lnTo>
                        <a:pt x="85" y="149"/>
                      </a:lnTo>
                      <a:lnTo>
                        <a:pt x="80" y="150"/>
                      </a:lnTo>
                      <a:lnTo>
                        <a:pt x="74" y="151"/>
                      </a:lnTo>
                      <a:lnTo>
                        <a:pt x="68" y="151"/>
                      </a:lnTo>
                      <a:lnTo>
                        <a:pt x="62" y="151"/>
                      </a:lnTo>
                      <a:lnTo>
                        <a:pt x="56" y="150"/>
                      </a:lnTo>
                      <a:lnTo>
                        <a:pt x="51" y="149"/>
                      </a:lnTo>
                      <a:lnTo>
                        <a:pt x="45" y="147"/>
                      </a:lnTo>
                      <a:lnTo>
                        <a:pt x="40" y="143"/>
                      </a:lnTo>
                      <a:lnTo>
                        <a:pt x="34" y="141"/>
                      </a:lnTo>
                      <a:lnTo>
                        <a:pt x="30" y="136"/>
                      </a:lnTo>
                      <a:lnTo>
                        <a:pt x="26" y="131"/>
                      </a:lnTo>
                      <a:lnTo>
                        <a:pt x="22" y="126"/>
                      </a:lnTo>
                      <a:lnTo>
                        <a:pt x="19" y="121"/>
                      </a:lnTo>
                      <a:lnTo>
                        <a:pt x="16" y="115"/>
                      </a:lnTo>
                      <a:lnTo>
                        <a:pt x="13" y="109"/>
                      </a:lnTo>
                      <a:lnTo>
                        <a:pt x="11" y="102"/>
                      </a:lnTo>
                      <a:lnTo>
                        <a:pt x="10" y="96"/>
                      </a:lnTo>
                      <a:lnTo>
                        <a:pt x="9" y="89"/>
                      </a:lnTo>
                      <a:lnTo>
                        <a:pt x="9" y="82"/>
                      </a:lnTo>
                      <a:lnTo>
                        <a:pt x="9" y="75"/>
                      </a:lnTo>
                      <a:lnTo>
                        <a:pt x="10" y="67"/>
                      </a:lnTo>
                      <a:lnTo>
                        <a:pt x="11" y="61"/>
                      </a:lnTo>
                      <a:lnTo>
                        <a:pt x="13" y="54"/>
                      </a:lnTo>
                      <a:lnTo>
                        <a:pt x="16" y="48"/>
                      </a:lnTo>
                      <a:lnTo>
                        <a:pt x="19" y="42"/>
                      </a:lnTo>
                      <a:lnTo>
                        <a:pt x="22" y="37"/>
                      </a:lnTo>
                      <a:lnTo>
                        <a:pt x="26" y="33"/>
                      </a:lnTo>
                      <a:lnTo>
                        <a:pt x="30" y="28"/>
                      </a:lnTo>
                      <a:lnTo>
                        <a:pt x="34" y="23"/>
                      </a:lnTo>
                      <a:lnTo>
                        <a:pt x="40" y="21"/>
                      </a:lnTo>
                      <a:lnTo>
                        <a:pt x="45" y="17"/>
                      </a:lnTo>
                      <a:lnTo>
                        <a:pt x="51" y="15"/>
                      </a:lnTo>
                      <a:lnTo>
                        <a:pt x="56" y="13"/>
                      </a:lnTo>
                      <a:lnTo>
                        <a:pt x="62" y="12"/>
                      </a:lnTo>
                      <a:lnTo>
                        <a:pt x="68" y="11"/>
                      </a:lnTo>
                      <a:lnTo>
                        <a:pt x="74" y="12"/>
                      </a:lnTo>
                      <a:lnTo>
                        <a:pt x="80" y="13"/>
                      </a:lnTo>
                      <a:lnTo>
                        <a:pt x="85" y="15"/>
                      </a:lnTo>
                      <a:lnTo>
                        <a:pt x="91" y="17"/>
                      </a:lnTo>
                      <a:lnTo>
                        <a:pt x="96" y="21"/>
                      </a:lnTo>
                      <a:lnTo>
                        <a:pt x="101" y="23"/>
                      </a:lnTo>
                      <a:lnTo>
                        <a:pt x="105" y="28"/>
                      </a:lnTo>
                      <a:lnTo>
                        <a:pt x="109" y="33"/>
                      </a:lnTo>
                      <a:lnTo>
                        <a:pt x="113" y="37"/>
                      </a:lnTo>
                      <a:lnTo>
                        <a:pt x="117" y="42"/>
                      </a:lnTo>
                      <a:lnTo>
                        <a:pt x="120" y="48"/>
                      </a:lnTo>
                      <a:lnTo>
                        <a:pt x="122" y="54"/>
                      </a:lnTo>
                      <a:lnTo>
                        <a:pt x="124" y="61"/>
                      </a:lnTo>
                      <a:lnTo>
                        <a:pt x="125" y="67"/>
                      </a:lnTo>
                      <a:lnTo>
                        <a:pt x="126" y="75"/>
                      </a:lnTo>
                      <a:lnTo>
                        <a:pt x="127" y="82"/>
                      </a:lnTo>
                      <a:close/>
                    </a:path>
                  </a:pathLst>
                </a:custGeom>
                <a:solidFill>
                  <a:srgbClr val="F9DA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99" name="Freeform 34"/>
                <p:cNvSpPr>
                  <a:spLocks noEditPoints="1"/>
                </p:cNvSpPr>
                <p:nvPr/>
              </p:nvSpPr>
              <p:spPr bwMode="auto">
                <a:xfrm>
                  <a:off x="1149" y="2647"/>
                  <a:ext cx="25" cy="25"/>
                </a:xfrm>
                <a:custGeom>
                  <a:avLst/>
                  <a:gdLst>
                    <a:gd name="T0" fmla="*/ 0 w 127"/>
                    <a:gd name="T1" fmla="*/ 0 h 151"/>
                    <a:gd name="T2" fmla="*/ 0 w 127"/>
                    <a:gd name="T3" fmla="*/ 0 h 151"/>
                    <a:gd name="T4" fmla="*/ 0 w 127"/>
                    <a:gd name="T5" fmla="*/ 0 h 151"/>
                    <a:gd name="T6" fmla="*/ 0 w 127"/>
                    <a:gd name="T7" fmla="*/ 0 h 151"/>
                    <a:gd name="T8" fmla="*/ 0 w 127"/>
                    <a:gd name="T9" fmla="*/ 0 h 151"/>
                    <a:gd name="T10" fmla="*/ 0 w 127"/>
                    <a:gd name="T11" fmla="*/ 0 h 151"/>
                    <a:gd name="T12" fmla="*/ 0 w 127"/>
                    <a:gd name="T13" fmla="*/ 0 h 151"/>
                    <a:gd name="T14" fmla="*/ 0 w 127"/>
                    <a:gd name="T15" fmla="*/ 0 h 151"/>
                    <a:gd name="T16" fmla="*/ 0 w 127"/>
                    <a:gd name="T17" fmla="*/ 0 h 151"/>
                    <a:gd name="T18" fmla="*/ 0 w 127"/>
                    <a:gd name="T19" fmla="*/ 0 h 151"/>
                    <a:gd name="T20" fmla="*/ 0 w 127"/>
                    <a:gd name="T21" fmla="*/ 0 h 151"/>
                    <a:gd name="T22" fmla="*/ 0 w 127"/>
                    <a:gd name="T23" fmla="*/ 0 h 151"/>
                    <a:gd name="T24" fmla="*/ 0 w 127"/>
                    <a:gd name="T25" fmla="*/ 0 h 151"/>
                    <a:gd name="T26" fmla="*/ 0 w 127"/>
                    <a:gd name="T27" fmla="*/ 0 h 151"/>
                    <a:gd name="T28" fmla="*/ 0 w 127"/>
                    <a:gd name="T29" fmla="*/ 0 h 151"/>
                    <a:gd name="T30" fmla="*/ 0 w 127"/>
                    <a:gd name="T31" fmla="*/ 0 h 151"/>
                    <a:gd name="T32" fmla="*/ 0 w 127"/>
                    <a:gd name="T33" fmla="*/ 0 h 151"/>
                    <a:gd name="T34" fmla="*/ 0 w 127"/>
                    <a:gd name="T35" fmla="*/ 0 h 151"/>
                    <a:gd name="T36" fmla="*/ 0 w 127"/>
                    <a:gd name="T37" fmla="*/ 0 h 151"/>
                    <a:gd name="T38" fmla="*/ 0 w 127"/>
                    <a:gd name="T39" fmla="*/ 0 h 151"/>
                    <a:gd name="T40" fmla="*/ 0 w 127"/>
                    <a:gd name="T41" fmla="*/ 0 h 151"/>
                    <a:gd name="T42" fmla="*/ 0 w 127"/>
                    <a:gd name="T43" fmla="*/ 0 h 151"/>
                    <a:gd name="T44" fmla="*/ 0 w 127"/>
                    <a:gd name="T45" fmla="*/ 0 h 151"/>
                    <a:gd name="T46" fmla="*/ 0 w 127"/>
                    <a:gd name="T47" fmla="*/ 0 h 151"/>
                    <a:gd name="T48" fmla="*/ 0 w 127"/>
                    <a:gd name="T49" fmla="*/ 0 h 151"/>
                    <a:gd name="T50" fmla="*/ 0 w 127"/>
                    <a:gd name="T51" fmla="*/ 0 h 151"/>
                    <a:gd name="T52" fmla="*/ 0 w 127"/>
                    <a:gd name="T53" fmla="*/ 0 h 151"/>
                    <a:gd name="T54" fmla="*/ 0 w 127"/>
                    <a:gd name="T55" fmla="*/ 0 h 151"/>
                    <a:gd name="T56" fmla="*/ 0 w 127"/>
                    <a:gd name="T57" fmla="*/ 0 h 151"/>
                    <a:gd name="T58" fmla="*/ 0 w 127"/>
                    <a:gd name="T59" fmla="*/ 0 h 151"/>
                    <a:gd name="T60" fmla="*/ 0 w 127"/>
                    <a:gd name="T61" fmla="*/ 0 h 151"/>
                    <a:gd name="T62" fmla="*/ 0 w 127"/>
                    <a:gd name="T63" fmla="*/ 0 h 151"/>
                    <a:gd name="T64" fmla="*/ 0 w 127"/>
                    <a:gd name="T65" fmla="*/ 0 h 151"/>
                    <a:gd name="T66" fmla="*/ 0 w 127"/>
                    <a:gd name="T67" fmla="*/ 0 h 151"/>
                    <a:gd name="T68" fmla="*/ 0 w 127"/>
                    <a:gd name="T69" fmla="*/ 0 h 151"/>
                    <a:gd name="T70" fmla="*/ 0 w 127"/>
                    <a:gd name="T71" fmla="*/ 0 h 151"/>
                    <a:gd name="T72" fmla="*/ 0 w 127"/>
                    <a:gd name="T73" fmla="*/ 0 h 151"/>
                    <a:gd name="T74" fmla="*/ 0 w 127"/>
                    <a:gd name="T75" fmla="*/ 0 h 151"/>
                    <a:gd name="T76" fmla="*/ 0 w 127"/>
                    <a:gd name="T77" fmla="*/ 0 h 151"/>
                    <a:gd name="T78" fmla="*/ 0 w 127"/>
                    <a:gd name="T79" fmla="*/ 0 h 151"/>
                    <a:gd name="T80" fmla="*/ 0 w 127"/>
                    <a:gd name="T81" fmla="*/ 0 h 151"/>
                    <a:gd name="T82" fmla="*/ 0 w 127"/>
                    <a:gd name="T83" fmla="*/ 0 h 151"/>
                    <a:gd name="T84" fmla="*/ 0 w 127"/>
                    <a:gd name="T85" fmla="*/ 0 h 151"/>
                    <a:gd name="T86" fmla="*/ 0 w 127"/>
                    <a:gd name="T87" fmla="*/ 0 h 151"/>
                    <a:gd name="T88" fmla="*/ 0 w 127"/>
                    <a:gd name="T89" fmla="*/ 0 h 151"/>
                    <a:gd name="T90" fmla="*/ 0 w 127"/>
                    <a:gd name="T91" fmla="*/ 0 h 151"/>
                    <a:gd name="T92" fmla="*/ 0 w 127"/>
                    <a:gd name="T93" fmla="*/ 0 h 151"/>
                    <a:gd name="T94" fmla="*/ 0 w 127"/>
                    <a:gd name="T95" fmla="*/ 0 h 151"/>
                    <a:gd name="T96" fmla="*/ 0 w 127"/>
                    <a:gd name="T97" fmla="*/ 0 h 151"/>
                    <a:gd name="T98" fmla="*/ 0 w 127"/>
                    <a:gd name="T99" fmla="*/ 0 h 151"/>
                    <a:gd name="T100" fmla="*/ 0 w 127"/>
                    <a:gd name="T101" fmla="*/ 0 h 151"/>
                    <a:gd name="T102" fmla="*/ 0 w 127"/>
                    <a:gd name="T103" fmla="*/ 0 h 151"/>
                    <a:gd name="T104" fmla="*/ 0 w 127"/>
                    <a:gd name="T105" fmla="*/ 0 h 151"/>
                    <a:gd name="T106" fmla="*/ 0 w 127"/>
                    <a:gd name="T107" fmla="*/ 0 h 151"/>
                    <a:gd name="T108" fmla="*/ 0 w 127"/>
                    <a:gd name="T109" fmla="*/ 0 h 151"/>
                    <a:gd name="T110" fmla="*/ 0 w 127"/>
                    <a:gd name="T111" fmla="*/ 0 h 151"/>
                    <a:gd name="T112" fmla="*/ 0 w 127"/>
                    <a:gd name="T113" fmla="*/ 0 h 151"/>
                    <a:gd name="T114" fmla="*/ 0 w 127"/>
                    <a:gd name="T115" fmla="*/ 0 h 151"/>
                    <a:gd name="T116" fmla="*/ 0 w 127"/>
                    <a:gd name="T117" fmla="*/ 0 h 1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27"/>
                    <a:gd name="T178" fmla="*/ 0 h 151"/>
                    <a:gd name="T179" fmla="*/ 127 w 127"/>
                    <a:gd name="T180" fmla="*/ 151 h 1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27" h="151">
                      <a:moveTo>
                        <a:pt x="127" y="76"/>
                      </a:moveTo>
                      <a:lnTo>
                        <a:pt x="127" y="69"/>
                      </a:lnTo>
                      <a:lnTo>
                        <a:pt x="126" y="60"/>
                      </a:lnTo>
                      <a:lnTo>
                        <a:pt x="124" y="53"/>
                      </a:lnTo>
                      <a:lnTo>
                        <a:pt x="122" y="46"/>
                      </a:lnTo>
                      <a:lnTo>
                        <a:pt x="119" y="40"/>
                      </a:lnTo>
                      <a:lnTo>
                        <a:pt x="116" y="34"/>
                      </a:lnTo>
                      <a:lnTo>
                        <a:pt x="113" y="28"/>
                      </a:lnTo>
                      <a:lnTo>
                        <a:pt x="109" y="22"/>
                      </a:lnTo>
                      <a:lnTo>
                        <a:pt x="104" y="17"/>
                      </a:lnTo>
                      <a:lnTo>
                        <a:pt x="99" y="13"/>
                      </a:lnTo>
                      <a:lnTo>
                        <a:pt x="94" y="10"/>
                      </a:lnTo>
                      <a:lnTo>
                        <a:pt x="89" y="6"/>
                      </a:lnTo>
                      <a:lnTo>
                        <a:pt x="83" y="4"/>
                      </a:lnTo>
                      <a:lnTo>
                        <a:pt x="77" y="1"/>
                      </a:lnTo>
                      <a:lnTo>
                        <a:pt x="71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1" y="1"/>
                      </a:lnTo>
                      <a:lnTo>
                        <a:pt x="45" y="4"/>
                      </a:lnTo>
                      <a:lnTo>
                        <a:pt x="40" y="6"/>
                      </a:lnTo>
                      <a:lnTo>
                        <a:pt x="33" y="10"/>
                      </a:lnTo>
                      <a:lnTo>
                        <a:pt x="28" y="13"/>
                      </a:lnTo>
                      <a:lnTo>
                        <a:pt x="23" y="17"/>
                      </a:lnTo>
                      <a:lnTo>
                        <a:pt x="19" y="22"/>
                      </a:lnTo>
                      <a:lnTo>
                        <a:pt x="15" y="28"/>
                      </a:lnTo>
                      <a:lnTo>
                        <a:pt x="11" y="34"/>
                      </a:lnTo>
                      <a:lnTo>
                        <a:pt x="8" y="40"/>
                      </a:lnTo>
                      <a:lnTo>
                        <a:pt x="5" y="46"/>
                      </a:lnTo>
                      <a:lnTo>
                        <a:pt x="3" y="53"/>
                      </a:lnTo>
                      <a:lnTo>
                        <a:pt x="1" y="6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0" y="83"/>
                      </a:lnTo>
                      <a:lnTo>
                        <a:pt x="1" y="91"/>
                      </a:lnTo>
                      <a:lnTo>
                        <a:pt x="3" y="99"/>
                      </a:lnTo>
                      <a:lnTo>
                        <a:pt x="5" y="105"/>
                      </a:lnTo>
                      <a:lnTo>
                        <a:pt x="8" y="112"/>
                      </a:lnTo>
                      <a:lnTo>
                        <a:pt x="11" y="118"/>
                      </a:lnTo>
                      <a:lnTo>
                        <a:pt x="15" y="124"/>
                      </a:lnTo>
                      <a:lnTo>
                        <a:pt x="19" y="130"/>
                      </a:lnTo>
                      <a:lnTo>
                        <a:pt x="23" y="135"/>
                      </a:lnTo>
                      <a:lnTo>
                        <a:pt x="28" y="138"/>
                      </a:lnTo>
                      <a:lnTo>
                        <a:pt x="33" y="142"/>
                      </a:lnTo>
                      <a:lnTo>
                        <a:pt x="40" y="145"/>
                      </a:lnTo>
                      <a:lnTo>
                        <a:pt x="45" y="148"/>
                      </a:lnTo>
                      <a:lnTo>
                        <a:pt x="51" y="150"/>
                      </a:lnTo>
                      <a:lnTo>
                        <a:pt x="58" y="151"/>
                      </a:lnTo>
                      <a:lnTo>
                        <a:pt x="64" y="151"/>
                      </a:lnTo>
                      <a:lnTo>
                        <a:pt x="71" y="151"/>
                      </a:lnTo>
                      <a:lnTo>
                        <a:pt x="77" y="150"/>
                      </a:lnTo>
                      <a:lnTo>
                        <a:pt x="83" y="148"/>
                      </a:lnTo>
                      <a:lnTo>
                        <a:pt x="89" y="145"/>
                      </a:lnTo>
                      <a:lnTo>
                        <a:pt x="94" y="142"/>
                      </a:lnTo>
                      <a:lnTo>
                        <a:pt x="99" y="138"/>
                      </a:lnTo>
                      <a:lnTo>
                        <a:pt x="104" y="135"/>
                      </a:lnTo>
                      <a:lnTo>
                        <a:pt x="109" y="130"/>
                      </a:lnTo>
                      <a:lnTo>
                        <a:pt x="113" y="124"/>
                      </a:lnTo>
                      <a:lnTo>
                        <a:pt x="116" y="118"/>
                      </a:lnTo>
                      <a:lnTo>
                        <a:pt x="119" y="112"/>
                      </a:lnTo>
                      <a:lnTo>
                        <a:pt x="122" y="105"/>
                      </a:lnTo>
                      <a:lnTo>
                        <a:pt x="124" y="99"/>
                      </a:lnTo>
                      <a:lnTo>
                        <a:pt x="126" y="91"/>
                      </a:lnTo>
                      <a:lnTo>
                        <a:pt x="127" y="83"/>
                      </a:lnTo>
                      <a:lnTo>
                        <a:pt x="127" y="76"/>
                      </a:lnTo>
                      <a:close/>
                      <a:moveTo>
                        <a:pt x="118" y="76"/>
                      </a:moveTo>
                      <a:lnTo>
                        <a:pt x="118" y="82"/>
                      </a:lnTo>
                      <a:lnTo>
                        <a:pt x="117" y="89"/>
                      </a:lnTo>
                      <a:lnTo>
                        <a:pt x="116" y="95"/>
                      </a:lnTo>
                      <a:lnTo>
                        <a:pt x="114" y="101"/>
                      </a:lnTo>
                      <a:lnTo>
                        <a:pt x="109" y="112"/>
                      </a:lnTo>
                      <a:lnTo>
                        <a:pt x="102" y="121"/>
                      </a:lnTo>
                      <a:lnTo>
                        <a:pt x="94" y="130"/>
                      </a:lnTo>
                      <a:lnTo>
                        <a:pt x="85" y="136"/>
                      </a:lnTo>
                      <a:lnTo>
                        <a:pt x="80" y="138"/>
                      </a:lnTo>
                      <a:lnTo>
                        <a:pt x="75" y="139"/>
                      </a:lnTo>
                      <a:lnTo>
                        <a:pt x="70" y="141"/>
                      </a:lnTo>
                      <a:lnTo>
                        <a:pt x="64" y="141"/>
                      </a:lnTo>
                      <a:lnTo>
                        <a:pt x="59" y="141"/>
                      </a:lnTo>
                      <a:lnTo>
                        <a:pt x="53" y="139"/>
                      </a:lnTo>
                      <a:lnTo>
                        <a:pt x="48" y="138"/>
                      </a:lnTo>
                      <a:lnTo>
                        <a:pt x="43" y="136"/>
                      </a:lnTo>
                      <a:lnTo>
                        <a:pt x="38" y="132"/>
                      </a:lnTo>
                      <a:lnTo>
                        <a:pt x="33" y="130"/>
                      </a:lnTo>
                      <a:lnTo>
                        <a:pt x="29" y="126"/>
                      </a:lnTo>
                      <a:lnTo>
                        <a:pt x="25" y="121"/>
                      </a:lnTo>
                      <a:lnTo>
                        <a:pt x="21" y="117"/>
                      </a:lnTo>
                      <a:lnTo>
                        <a:pt x="18" y="112"/>
                      </a:lnTo>
                      <a:lnTo>
                        <a:pt x="16" y="107"/>
                      </a:lnTo>
                      <a:lnTo>
                        <a:pt x="13" y="101"/>
                      </a:lnTo>
                      <a:lnTo>
                        <a:pt x="12" y="95"/>
                      </a:lnTo>
                      <a:lnTo>
                        <a:pt x="10" y="89"/>
                      </a:lnTo>
                      <a:lnTo>
                        <a:pt x="9" y="82"/>
                      </a:lnTo>
                      <a:lnTo>
                        <a:pt x="9" y="76"/>
                      </a:lnTo>
                      <a:lnTo>
                        <a:pt x="9" y="69"/>
                      </a:lnTo>
                      <a:lnTo>
                        <a:pt x="10" y="63"/>
                      </a:lnTo>
                      <a:lnTo>
                        <a:pt x="12" y="57"/>
                      </a:lnTo>
                      <a:lnTo>
                        <a:pt x="13" y="51"/>
                      </a:lnTo>
                      <a:lnTo>
                        <a:pt x="18" y="40"/>
                      </a:lnTo>
                      <a:lnTo>
                        <a:pt x="25" y="30"/>
                      </a:lnTo>
                      <a:lnTo>
                        <a:pt x="33" y="22"/>
                      </a:lnTo>
                      <a:lnTo>
                        <a:pt x="43" y="16"/>
                      </a:lnTo>
                      <a:lnTo>
                        <a:pt x="48" y="13"/>
                      </a:lnTo>
                      <a:lnTo>
                        <a:pt x="53" y="12"/>
                      </a:lnTo>
                      <a:lnTo>
                        <a:pt x="59" y="11"/>
                      </a:lnTo>
                      <a:lnTo>
                        <a:pt x="64" y="11"/>
                      </a:lnTo>
                      <a:lnTo>
                        <a:pt x="70" y="11"/>
                      </a:lnTo>
                      <a:lnTo>
                        <a:pt x="75" y="12"/>
                      </a:lnTo>
                      <a:lnTo>
                        <a:pt x="80" y="13"/>
                      </a:lnTo>
                      <a:lnTo>
                        <a:pt x="85" y="16"/>
                      </a:lnTo>
                      <a:lnTo>
                        <a:pt x="94" y="22"/>
                      </a:lnTo>
                      <a:lnTo>
                        <a:pt x="102" y="30"/>
                      </a:lnTo>
                      <a:lnTo>
                        <a:pt x="109" y="40"/>
                      </a:lnTo>
                      <a:lnTo>
                        <a:pt x="114" y="51"/>
                      </a:lnTo>
                      <a:lnTo>
                        <a:pt x="116" y="57"/>
                      </a:lnTo>
                      <a:lnTo>
                        <a:pt x="117" y="63"/>
                      </a:lnTo>
                      <a:lnTo>
                        <a:pt x="118" y="69"/>
                      </a:lnTo>
                      <a:lnTo>
                        <a:pt x="118" y="76"/>
                      </a:lnTo>
                      <a:close/>
                    </a:path>
                  </a:pathLst>
                </a:custGeom>
                <a:solidFill>
                  <a:srgbClr val="F9DD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0" name="Freeform 35"/>
                <p:cNvSpPr>
                  <a:spLocks noEditPoints="1"/>
                </p:cNvSpPr>
                <p:nvPr/>
              </p:nvSpPr>
              <p:spPr bwMode="auto">
                <a:xfrm>
                  <a:off x="1150" y="2648"/>
                  <a:ext cx="23" cy="23"/>
                </a:xfrm>
                <a:custGeom>
                  <a:avLst/>
                  <a:gdLst>
                    <a:gd name="T0" fmla="*/ 0 w 118"/>
                    <a:gd name="T1" fmla="*/ 0 h 140"/>
                    <a:gd name="T2" fmla="*/ 0 w 118"/>
                    <a:gd name="T3" fmla="*/ 0 h 140"/>
                    <a:gd name="T4" fmla="*/ 0 w 118"/>
                    <a:gd name="T5" fmla="*/ 0 h 140"/>
                    <a:gd name="T6" fmla="*/ 0 w 118"/>
                    <a:gd name="T7" fmla="*/ 0 h 140"/>
                    <a:gd name="T8" fmla="*/ 0 w 118"/>
                    <a:gd name="T9" fmla="*/ 0 h 140"/>
                    <a:gd name="T10" fmla="*/ 0 w 118"/>
                    <a:gd name="T11" fmla="*/ 0 h 140"/>
                    <a:gd name="T12" fmla="*/ 0 w 118"/>
                    <a:gd name="T13" fmla="*/ 0 h 140"/>
                    <a:gd name="T14" fmla="*/ 0 w 118"/>
                    <a:gd name="T15" fmla="*/ 0 h 140"/>
                    <a:gd name="T16" fmla="*/ 0 w 118"/>
                    <a:gd name="T17" fmla="*/ 0 h 140"/>
                    <a:gd name="T18" fmla="*/ 0 w 118"/>
                    <a:gd name="T19" fmla="*/ 0 h 140"/>
                    <a:gd name="T20" fmla="*/ 0 w 118"/>
                    <a:gd name="T21" fmla="*/ 0 h 140"/>
                    <a:gd name="T22" fmla="*/ 0 w 118"/>
                    <a:gd name="T23" fmla="*/ 0 h 140"/>
                    <a:gd name="T24" fmla="*/ 0 w 118"/>
                    <a:gd name="T25" fmla="*/ 0 h 140"/>
                    <a:gd name="T26" fmla="*/ 0 w 118"/>
                    <a:gd name="T27" fmla="*/ 0 h 140"/>
                    <a:gd name="T28" fmla="*/ 0 w 118"/>
                    <a:gd name="T29" fmla="*/ 0 h 140"/>
                    <a:gd name="T30" fmla="*/ 0 w 118"/>
                    <a:gd name="T31" fmla="*/ 0 h 140"/>
                    <a:gd name="T32" fmla="*/ 0 w 118"/>
                    <a:gd name="T33" fmla="*/ 0 h 140"/>
                    <a:gd name="T34" fmla="*/ 0 w 118"/>
                    <a:gd name="T35" fmla="*/ 0 h 140"/>
                    <a:gd name="T36" fmla="*/ 0 w 118"/>
                    <a:gd name="T37" fmla="*/ 0 h 140"/>
                    <a:gd name="T38" fmla="*/ 0 w 118"/>
                    <a:gd name="T39" fmla="*/ 0 h 140"/>
                    <a:gd name="T40" fmla="*/ 0 w 118"/>
                    <a:gd name="T41" fmla="*/ 0 h 140"/>
                    <a:gd name="T42" fmla="*/ 0 w 118"/>
                    <a:gd name="T43" fmla="*/ 0 h 140"/>
                    <a:gd name="T44" fmla="*/ 0 w 118"/>
                    <a:gd name="T45" fmla="*/ 0 h 140"/>
                    <a:gd name="T46" fmla="*/ 0 w 118"/>
                    <a:gd name="T47" fmla="*/ 0 h 140"/>
                    <a:gd name="T48" fmla="*/ 0 w 118"/>
                    <a:gd name="T49" fmla="*/ 0 h 140"/>
                    <a:gd name="T50" fmla="*/ 0 w 118"/>
                    <a:gd name="T51" fmla="*/ 0 h 140"/>
                    <a:gd name="T52" fmla="*/ 0 w 118"/>
                    <a:gd name="T53" fmla="*/ 0 h 140"/>
                    <a:gd name="T54" fmla="*/ 0 w 118"/>
                    <a:gd name="T55" fmla="*/ 0 h 140"/>
                    <a:gd name="T56" fmla="*/ 0 w 118"/>
                    <a:gd name="T57" fmla="*/ 0 h 140"/>
                    <a:gd name="T58" fmla="*/ 0 w 118"/>
                    <a:gd name="T59" fmla="*/ 0 h 140"/>
                    <a:gd name="T60" fmla="*/ 0 w 118"/>
                    <a:gd name="T61" fmla="*/ 0 h 140"/>
                    <a:gd name="T62" fmla="*/ 0 w 118"/>
                    <a:gd name="T63" fmla="*/ 0 h 140"/>
                    <a:gd name="T64" fmla="*/ 0 w 118"/>
                    <a:gd name="T65" fmla="*/ 0 h 140"/>
                    <a:gd name="T66" fmla="*/ 0 w 118"/>
                    <a:gd name="T67" fmla="*/ 0 h 140"/>
                    <a:gd name="T68" fmla="*/ 0 w 118"/>
                    <a:gd name="T69" fmla="*/ 0 h 140"/>
                    <a:gd name="T70" fmla="*/ 0 w 118"/>
                    <a:gd name="T71" fmla="*/ 0 h 140"/>
                    <a:gd name="T72" fmla="*/ 0 w 118"/>
                    <a:gd name="T73" fmla="*/ 0 h 140"/>
                    <a:gd name="T74" fmla="*/ 0 w 118"/>
                    <a:gd name="T75" fmla="*/ 0 h 140"/>
                    <a:gd name="T76" fmla="*/ 0 w 118"/>
                    <a:gd name="T77" fmla="*/ 0 h 140"/>
                    <a:gd name="T78" fmla="*/ 0 w 118"/>
                    <a:gd name="T79" fmla="*/ 0 h 140"/>
                    <a:gd name="T80" fmla="*/ 0 w 118"/>
                    <a:gd name="T81" fmla="*/ 0 h 140"/>
                    <a:gd name="T82" fmla="*/ 0 w 118"/>
                    <a:gd name="T83" fmla="*/ 0 h 140"/>
                    <a:gd name="T84" fmla="*/ 0 w 118"/>
                    <a:gd name="T85" fmla="*/ 0 h 140"/>
                    <a:gd name="T86" fmla="*/ 0 w 118"/>
                    <a:gd name="T87" fmla="*/ 0 h 140"/>
                    <a:gd name="T88" fmla="*/ 0 w 118"/>
                    <a:gd name="T89" fmla="*/ 0 h 140"/>
                    <a:gd name="T90" fmla="*/ 0 w 118"/>
                    <a:gd name="T91" fmla="*/ 0 h 140"/>
                    <a:gd name="T92" fmla="*/ 0 w 118"/>
                    <a:gd name="T93" fmla="*/ 0 h 140"/>
                    <a:gd name="T94" fmla="*/ 0 w 118"/>
                    <a:gd name="T95" fmla="*/ 0 h 140"/>
                    <a:gd name="T96" fmla="*/ 0 w 118"/>
                    <a:gd name="T97" fmla="*/ 0 h 1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8"/>
                    <a:gd name="T148" fmla="*/ 0 h 140"/>
                    <a:gd name="T149" fmla="*/ 118 w 118"/>
                    <a:gd name="T150" fmla="*/ 140 h 1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8" h="140">
                      <a:moveTo>
                        <a:pt x="118" y="71"/>
                      </a:moveTo>
                      <a:lnTo>
                        <a:pt x="117" y="64"/>
                      </a:lnTo>
                      <a:lnTo>
                        <a:pt x="116" y="56"/>
                      </a:lnTo>
                      <a:lnTo>
                        <a:pt x="115" y="50"/>
                      </a:lnTo>
                      <a:lnTo>
                        <a:pt x="113" y="43"/>
                      </a:lnTo>
                      <a:lnTo>
                        <a:pt x="110" y="37"/>
                      </a:lnTo>
                      <a:lnTo>
                        <a:pt x="108" y="31"/>
                      </a:lnTo>
                      <a:lnTo>
                        <a:pt x="104" y="26"/>
                      </a:lnTo>
                      <a:lnTo>
                        <a:pt x="100" y="22"/>
                      </a:lnTo>
                      <a:lnTo>
                        <a:pt x="96" y="17"/>
                      </a:lnTo>
                      <a:lnTo>
                        <a:pt x="92" y="12"/>
                      </a:lnTo>
                      <a:lnTo>
                        <a:pt x="87" y="10"/>
                      </a:lnTo>
                      <a:lnTo>
                        <a:pt x="82" y="6"/>
                      </a:lnTo>
                      <a:lnTo>
                        <a:pt x="76" y="4"/>
                      </a:lnTo>
                      <a:lnTo>
                        <a:pt x="71" y="2"/>
                      </a:lnTo>
                      <a:lnTo>
                        <a:pt x="65" y="1"/>
                      </a:lnTo>
                      <a:lnTo>
                        <a:pt x="59" y="0"/>
                      </a:lnTo>
                      <a:lnTo>
                        <a:pt x="53" y="1"/>
                      </a:lnTo>
                      <a:lnTo>
                        <a:pt x="47" y="2"/>
                      </a:lnTo>
                      <a:lnTo>
                        <a:pt x="42" y="4"/>
                      </a:lnTo>
                      <a:lnTo>
                        <a:pt x="36" y="6"/>
                      </a:lnTo>
                      <a:lnTo>
                        <a:pt x="31" y="10"/>
                      </a:lnTo>
                      <a:lnTo>
                        <a:pt x="25" y="12"/>
                      </a:lnTo>
                      <a:lnTo>
                        <a:pt x="21" y="17"/>
                      </a:lnTo>
                      <a:lnTo>
                        <a:pt x="17" y="22"/>
                      </a:lnTo>
                      <a:lnTo>
                        <a:pt x="13" y="26"/>
                      </a:lnTo>
                      <a:lnTo>
                        <a:pt x="10" y="31"/>
                      </a:lnTo>
                      <a:lnTo>
                        <a:pt x="7" y="37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0" y="78"/>
                      </a:lnTo>
                      <a:lnTo>
                        <a:pt x="1" y="85"/>
                      </a:lnTo>
                      <a:lnTo>
                        <a:pt x="2" y="91"/>
                      </a:lnTo>
                      <a:lnTo>
                        <a:pt x="4" y="98"/>
                      </a:lnTo>
                      <a:lnTo>
                        <a:pt x="7" y="104"/>
                      </a:lnTo>
                      <a:lnTo>
                        <a:pt x="10" y="110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1" y="125"/>
                      </a:lnTo>
                      <a:lnTo>
                        <a:pt x="25" y="128"/>
                      </a:lnTo>
                      <a:lnTo>
                        <a:pt x="31" y="132"/>
                      </a:lnTo>
                      <a:lnTo>
                        <a:pt x="36" y="136"/>
                      </a:lnTo>
                      <a:lnTo>
                        <a:pt x="42" y="138"/>
                      </a:lnTo>
                      <a:lnTo>
                        <a:pt x="47" y="139"/>
                      </a:lnTo>
                      <a:lnTo>
                        <a:pt x="53" y="140"/>
                      </a:lnTo>
                      <a:lnTo>
                        <a:pt x="59" y="140"/>
                      </a:lnTo>
                      <a:lnTo>
                        <a:pt x="65" y="140"/>
                      </a:lnTo>
                      <a:lnTo>
                        <a:pt x="71" y="139"/>
                      </a:lnTo>
                      <a:lnTo>
                        <a:pt x="76" y="138"/>
                      </a:lnTo>
                      <a:lnTo>
                        <a:pt x="82" y="136"/>
                      </a:lnTo>
                      <a:lnTo>
                        <a:pt x="87" y="132"/>
                      </a:lnTo>
                      <a:lnTo>
                        <a:pt x="92" y="128"/>
                      </a:lnTo>
                      <a:lnTo>
                        <a:pt x="96" y="125"/>
                      </a:lnTo>
                      <a:lnTo>
                        <a:pt x="100" y="120"/>
                      </a:lnTo>
                      <a:lnTo>
                        <a:pt x="104" y="115"/>
                      </a:lnTo>
                      <a:lnTo>
                        <a:pt x="108" y="110"/>
                      </a:lnTo>
                      <a:lnTo>
                        <a:pt x="110" y="104"/>
                      </a:lnTo>
                      <a:lnTo>
                        <a:pt x="113" y="98"/>
                      </a:lnTo>
                      <a:lnTo>
                        <a:pt x="115" y="91"/>
                      </a:lnTo>
                      <a:lnTo>
                        <a:pt x="116" y="85"/>
                      </a:lnTo>
                      <a:lnTo>
                        <a:pt x="117" y="78"/>
                      </a:lnTo>
                      <a:lnTo>
                        <a:pt x="118" y="71"/>
                      </a:lnTo>
                      <a:close/>
                      <a:moveTo>
                        <a:pt x="109" y="71"/>
                      </a:moveTo>
                      <a:lnTo>
                        <a:pt x="108" y="83"/>
                      </a:lnTo>
                      <a:lnTo>
                        <a:pt x="105" y="94"/>
                      </a:lnTo>
                      <a:lnTo>
                        <a:pt x="100" y="104"/>
                      </a:lnTo>
                      <a:lnTo>
                        <a:pt x="94" y="113"/>
                      </a:lnTo>
                      <a:lnTo>
                        <a:pt x="87" y="120"/>
                      </a:lnTo>
                      <a:lnTo>
                        <a:pt x="78" y="126"/>
                      </a:lnTo>
                      <a:lnTo>
                        <a:pt x="69" y="128"/>
                      </a:lnTo>
                      <a:lnTo>
                        <a:pt x="59" y="130"/>
                      </a:lnTo>
                      <a:lnTo>
                        <a:pt x="49" y="128"/>
                      </a:lnTo>
                      <a:lnTo>
                        <a:pt x="40" y="126"/>
                      </a:lnTo>
                      <a:lnTo>
                        <a:pt x="31" y="120"/>
                      </a:lnTo>
                      <a:lnTo>
                        <a:pt x="23" y="113"/>
                      </a:lnTo>
                      <a:lnTo>
                        <a:pt x="17" y="104"/>
                      </a:lnTo>
                      <a:lnTo>
                        <a:pt x="13" y="94"/>
                      </a:lnTo>
                      <a:lnTo>
                        <a:pt x="10" y="83"/>
                      </a:lnTo>
                      <a:lnTo>
                        <a:pt x="9" y="71"/>
                      </a:lnTo>
                      <a:lnTo>
                        <a:pt x="10" y="59"/>
                      </a:lnTo>
                      <a:lnTo>
                        <a:pt x="13" y="48"/>
                      </a:lnTo>
                      <a:lnTo>
                        <a:pt x="17" y="37"/>
                      </a:lnTo>
                      <a:lnTo>
                        <a:pt x="23" y="29"/>
                      </a:lnTo>
                      <a:lnTo>
                        <a:pt x="31" y="22"/>
                      </a:lnTo>
                      <a:lnTo>
                        <a:pt x="40" y="16"/>
                      </a:lnTo>
                      <a:lnTo>
                        <a:pt x="49" y="12"/>
                      </a:lnTo>
                      <a:lnTo>
                        <a:pt x="59" y="11"/>
                      </a:lnTo>
                      <a:lnTo>
                        <a:pt x="69" y="12"/>
                      </a:lnTo>
                      <a:lnTo>
                        <a:pt x="78" y="16"/>
                      </a:lnTo>
                      <a:lnTo>
                        <a:pt x="87" y="22"/>
                      </a:lnTo>
                      <a:lnTo>
                        <a:pt x="94" y="29"/>
                      </a:lnTo>
                      <a:lnTo>
                        <a:pt x="100" y="37"/>
                      </a:lnTo>
                      <a:lnTo>
                        <a:pt x="105" y="48"/>
                      </a:lnTo>
                      <a:lnTo>
                        <a:pt x="108" y="59"/>
                      </a:lnTo>
                      <a:lnTo>
                        <a:pt x="109" y="71"/>
                      </a:lnTo>
                      <a:close/>
                    </a:path>
                  </a:pathLst>
                </a:custGeom>
                <a:solidFill>
                  <a:srgbClr val="F9E0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1" name="Freeform 36"/>
                <p:cNvSpPr>
                  <a:spLocks noEditPoints="1"/>
                </p:cNvSpPr>
                <p:nvPr/>
              </p:nvSpPr>
              <p:spPr bwMode="auto">
                <a:xfrm>
                  <a:off x="1151" y="2649"/>
                  <a:ext cx="21" cy="21"/>
                </a:xfrm>
                <a:custGeom>
                  <a:avLst/>
                  <a:gdLst>
                    <a:gd name="T0" fmla="*/ 0 w 109"/>
                    <a:gd name="T1" fmla="*/ 0 h 130"/>
                    <a:gd name="T2" fmla="*/ 0 w 109"/>
                    <a:gd name="T3" fmla="*/ 0 h 130"/>
                    <a:gd name="T4" fmla="*/ 0 w 109"/>
                    <a:gd name="T5" fmla="*/ 0 h 130"/>
                    <a:gd name="T6" fmla="*/ 0 w 109"/>
                    <a:gd name="T7" fmla="*/ 0 h 130"/>
                    <a:gd name="T8" fmla="*/ 0 w 109"/>
                    <a:gd name="T9" fmla="*/ 0 h 130"/>
                    <a:gd name="T10" fmla="*/ 0 w 109"/>
                    <a:gd name="T11" fmla="*/ 0 h 130"/>
                    <a:gd name="T12" fmla="*/ 0 w 109"/>
                    <a:gd name="T13" fmla="*/ 0 h 130"/>
                    <a:gd name="T14" fmla="*/ 0 w 109"/>
                    <a:gd name="T15" fmla="*/ 0 h 130"/>
                    <a:gd name="T16" fmla="*/ 0 w 109"/>
                    <a:gd name="T17" fmla="*/ 0 h 130"/>
                    <a:gd name="T18" fmla="*/ 0 w 109"/>
                    <a:gd name="T19" fmla="*/ 0 h 130"/>
                    <a:gd name="T20" fmla="*/ 0 w 109"/>
                    <a:gd name="T21" fmla="*/ 0 h 130"/>
                    <a:gd name="T22" fmla="*/ 0 w 109"/>
                    <a:gd name="T23" fmla="*/ 0 h 130"/>
                    <a:gd name="T24" fmla="*/ 0 w 109"/>
                    <a:gd name="T25" fmla="*/ 0 h 130"/>
                    <a:gd name="T26" fmla="*/ 0 w 109"/>
                    <a:gd name="T27" fmla="*/ 0 h 130"/>
                    <a:gd name="T28" fmla="*/ 0 w 109"/>
                    <a:gd name="T29" fmla="*/ 0 h 130"/>
                    <a:gd name="T30" fmla="*/ 0 w 109"/>
                    <a:gd name="T31" fmla="*/ 0 h 130"/>
                    <a:gd name="T32" fmla="*/ 0 w 109"/>
                    <a:gd name="T33" fmla="*/ 0 h 130"/>
                    <a:gd name="T34" fmla="*/ 0 w 109"/>
                    <a:gd name="T35" fmla="*/ 0 h 130"/>
                    <a:gd name="T36" fmla="*/ 0 w 109"/>
                    <a:gd name="T37" fmla="*/ 0 h 130"/>
                    <a:gd name="T38" fmla="*/ 0 w 109"/>
                    <a:gd name="T39" fmla="*/ 0 h 130"/>
                    <a:gd name="T40" fmla="*/ 0 w 109"/>
                    <a:gd name="T41" fmla="*/ 0 h 130"/>
                    <a:gd name="T42" fmla="*/ 0 w 109"/>
                    <a:gd name="T43" fmla="*/ 0 h 130"/>
                    <a:gd name="T44" fmla="*/ 0 w 109"/>
                    <a:gd name="T45" fmla="*/ 0 h 130"/>
                    <a:gd name="T46" fmla="*/ 0 w 109"/>
                    <a:gd name="T47" fmla="*/ 0 h 130"/>
                    <a:gd name="T48" fmla="*/ 0 w 109"/>
                    <a:gd name="T49" fmla="*/ 0 h 130"/>
                    <a:gd name="T50" fmla="*/ 0 w 109"/>
                    <a:gd name="T51" fmla="*/ 0 h 130"/>
                    <a:gd name="T52" fmla="*/ 0 w 109"/>
                    <a:gd name="T53" fmla="*/ 0 h 130"/>
                    <a:gd name="T54" fmla="*/ 0 w 109"/>
                    <a:gd name="T55" fmla="*/ 0 h 130"/>
                    <a:gd name="T56" fmla="*/ 0 w 109"/>
                    <a:gd name="T57" fmla="*/ 0 h 130"/>
                    <a:gd name="T58" fmla="*/ 0 w 109"/>
                    <a:gd name="T59" fmla="*/ 0 h 130"/>
                    <a:gd name="T60" fmla="*/ 0 w 109"/>
                    <a:gd name="T61" fmla="*/ 0 h 130"/>
                    <a:gd name="T62" fmla="*/ 0 w 109"/>
                    <a:gd name="T63" fmla="*/ 0 h 130"/>
                    <a:gd name="T64" fmla="*/ 0 w 109"/>
                    <a:gd name="T65" fmla="*/ 0 h 130"/>
                    <a:gd name="T66" fmla="*/ 0 w 109"/>
                    <a:gd name="T67" fmla="*/ 0 h 130"/>
                    <a:gd name="T68" fmla="*/ 0 w 109"/>
                    <a:gd name="T69" fmla="*/ 0 h 130"/>
                    <a:gd name="T70" fmla="*/ 0 w 109"/>
                    <a:gd name="T71" fmla="*/ 0 h 130"/>
                    <a:gd name="T72" fmla="*/ 0 w 109"/>
                    <a:gd name="T73" fmla="*/ 0 h 130"/>
                    <a:gd name="T74" fmla="*/ 0 w 109"/>
                    <a:gd name="T75" fmla="*/ 0 h 130"/>
                    <a:gd name="T76" fmla="*/ 0 w 109"/>
                    <a:gd name="T77" fmla="*/ 0 h 130"/>
                    <a:gd name="T78" fmla="*/ 0 w 109"/>
                    <a:gd name="T79" fmla="*/ 0 h 130"/>
                    <a:gd name="T80" fmla="*/ 0 w 109"/>
                    <a:gd name="T81" fmla="*/ 0 h 130"/>
                    <a:gd name="T82" fmla="*/ 0 w 109"/>
                    <a:gd name="T83" fmla="*/ 0 h 130"/>
                    <a:gd name="T84" fmla="*/ 0 w 109"/>
                    <a:gd name="T85" fmla="*/ 0 h 1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30"/>
                    <a:gd name="T131" fmla="*/ 109 w 109"/>
                    <a:gd name="T132" fmla="*/ 130 h 1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30">
                      <a:moveTo>
                        <a:pt x="109" y="65"/>
                      </a:moveTo>
                      <a:lnTo>
                        <a:pt x="109" y="58"/>
                      </a:lnTo>
                      <a:lnTo>
                        <a:pt x="108" y="52"/>
                      </a:lnTo>
                      <a:lnTo>
                        <a:pt x="107" y="46"/>
                      </a:lnTo>
                      <a:lnTo>
                        <a:pt x="105" y="40"/>
                      </a:lnTo>
                      <a:lnTo>
                        <a:pt x="100" y="29"/>
                      </a:lnTo>
                      <a:lnTo>
                        <a:pt x="93" y="19"/>
                      </a:lnTo>
                      <a:lnTo>
                        <a:pt x="85" y="11"/>
                      </a:lnTo>
                      <a:lnTo>
                        <a:pt x="76" y="5"/>
                      </a:lnTo>
                      <a:lnTo>
                        <a:pt x="71" y="2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4" y="1"/>
                      </a:lnTo>
                      <a:lnTo>
                        <a:pt x="39" y="2"/>
                      </a:lnTo>
                      <a:lnTo>
                        <a:pt x="34" y="5"/>
                      </a:lnTo>
                      <a:lnTo>
                        <a:pt x="24" y="11"/>
                      </a:lnTo>
                      <a:lnTo>
                        <a:pt x="16" y="19"/>
                      </a:lnTo>
                      <a:lnTo>
                        <a:pt x="9" y="29"/>
                      </a:lnTo>
                      <a:lnTo>
                        <a:pt x="4" y="40"/>
                      </a:lnTo>
                      <a:lnTo>
                        <a:pt x="3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0" y="71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4" y="90"/>
                      </a:lnTo>
                      <a:lnTo>
                        <a:pt x="7" y="96"/>
                      </a:lnTo>
                      <a:lnTo>
                        <a:pt x="9" y="101"/>
                      </a:lnTo>
                      <a:lnTo>
                        <a:pt x="12" y="106"/>
                      </a:lnTo>
                      <a:lnTo>
                        <a:pt x="16" y="110"/>
                      </a:lnTo>
                      <a:lnTo>
                        <a:pt x="20" y="115"/>
                      </a:lnTo>
                      <a:lnTo>
                        <a:pt x="24" y="119"/>
                      </a:lnTo>
                      <a:lnTo>
                        <a:pt x="29" y="121"/>
                      </a:lnTo>
                      <a:lnTo>
                        <a:pt x="34" y="125"/>
                      </a:lnTo>
                      <a:lnTo>
                        <a:pt x="39" y="127"/>
                      </a:lnTo>
                      <a:lnTo>
                        <a:pt x="44" y="128"/>
                      </a:lnTo>
                      <a:lnTo>
                        <a:pt x="50" y="130"/>
                      </a:lnTo>
                      <a:lnTo>
                        <a:pt x="55" y="130"/>
                      </a:lnTo>
                      <a:lnTo>
                        <a:pt x="61" y="130"/>
                      </a:lnTo>
                      <a:lnTo>
                        <a:pt x="66" y="128"/>
                      </a:lnTo>
                      <a:lnTo>
                        <a:pt x="71" y="127"/>
                      </a:lnTo>
                      <a:lnTo>
                        <a:pt x="76" y="125"/>
                      </a:lnTo>
                      <a:lnTo>
                        <a:pt x="85" y="119"/>
                      </a:lnTo>
                      <a:lnTo>
                        <a:pt x="93" y="110"/>
                      </a:lnTo>
                      <a:lnTo>
                        <a:pt x="100" y="101"/>
                      </a:lnTo>
                      <a:lnTo>
                        <a:pt x="105" y="90"/>
                      </a:lnTo>
                      <a:lnTo>
                        <a:pt x="107" y="84"/>
                      </a:lnTo>
                      <a:lnTo>
                        <a:pt x="108" y="78"/>
                      </a:lnTo>
                      <a:lnTo>
                        <a:pt x="109" y="71"/>
                      </a:lnTo>
                      <a:lnTo>
                        <a:pt x="109" y="65"/>
                      </a:lnTo>
                      <a:close/>
                      <a:moveTo>
                        <a:pt x="100" y="65"/>
                      </a:moveTo>
                      <a:lnTo>
                        <a:pt x="99" y="76"/>
                      </a:lnTo>
                      <a:lnTo>
                        <a:pt x="97" y="85"/>
                      </a:lnTo>
                      <a:lnTo>
                        <a:pt x="92" y="95"/>
                      </a:lnTo>
                      <a:lnTo>
                        <a:pt x="87" y="103"/>
                      </a:lnTo>
                      <a:lnTo>
                        <a:pt x="80" y="109"/>
                      </a:lnTo>
                      <a:lnTo>
                        <a:pt x="73" y="114"/>
                      </a:lnTo>
                      <a:lnTo>
                        <a:pt x="64" y="118"/>
                      </a:lnTo>
                      <a:lnTo>
                        <a:pt x="55" y="119"/>
                      </a:lnTo>
                      <a:lnTo>
                        <a:pt x="46" y="118"/>
                      </a:lnTo>
                      <a:lnTo>
                        <a:pt x="38" y="114"/>
                      </a:lnTo>
                      <a:lnTo>
                        <a:pt x="30" y="109"/>
                      </a:lnTo>
                      <a:lnTo>
                        <a:pt x="22" y="103"/>
                      </a:lnTo>
                      <a:lnTo>
                        <a:pt x="17" y="95"/>
                      </a:lnTo>
                      <a:lnTo>
                        <a:pt x="13" y="85"/>
                      </a:lnTo>
                      <a:lnTo>
                        <a:pt x="10" y="76"/>
                      </a:lnTo>
                      <a:lnTo>
                        <a:pt x="9" y="65"/>
                      </a:lnTo>
                      <a:lnTo>
                        <a:pt x="10" y="54"/>
                      </a:lnTo>
                      <a:lnTo>
                        <a:pt x="13" y="43"/>
                      </a:lnTo>
                      <a:lnTo>
                        <a:pt x="17" y="35"/>
                      </a:lnTo>
                      <a:lnTo>
                        <a:pt x="22" y="26"/>
                      </a:lnTo>
                      <a:lnTo>
                        <a:pt x="30" y="20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5" y="11"/>
                      </a:lnTo>
                      <a:lnTo>
                        <a:pt x="64" y="12"/>
                      </a:lnTo>
                      <a:lnTo>
                        <a:pt x="73" y="16"/>
                      </a:lnTo>
                      <a:lnTo>
                        <a:pt x="80" y="20"/>
                      </a:lnTo>
                      <a:lnTo>
                        <a:pt x="87" y="26"/>
                      </a:lnTo>
                      <a:lnTo>
                        <a:pt x="92" y="35"/>
                      </a:lnTo>
                      <a:lnTo>
                        <a:pt x="97" y="43"/>
                      </a:lnTo>
                      <a:lnTo>
                        <a:pt x="99" y="54"/>
                      </a:lnTo>
                      <a:lnTo>
                        <a:pt x="100" y="65"/>
                      </a:lnTo>
                      <a:close/>
                    </a:path>
                  </a:pathLst>
                </a:custGeom>
                <a:solidFill>
                  <a:srgbClr val="FAE3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2" name="Freeform 37"/>
                <p:cNvSpPr>
                  <a:spLocks noEditPoints="1"/>
                </p:cNvSpPr>
                <p:nvPr/>
              </p:nvSpPr>
              <p:spPr bwMode="auto">
                <a:xfrm>
                  <a:off x="1152" y="2649"/>
                  <a:ext cx="20" cy="20"/>
                </a:xfrm>
                <a:custGeom>
                  <a:avLst/>
                  <a:gdLst>
                    <a:gd name="T0" fmla="*/ 0 w 100"/>
                    <a:gd name="T1" fmla="*/ 0 h 119"/>
                    <a:gd name="T2" fmla="*/ 0 w 100"/>
                    <a:gd name="T3" fmla="*/ 0 h 119"/>
                    <a:gd name="T4" fmla="*/ 0 w 100"/>
                    <a:gd name="T5" fmla="*/ 0 h 119"/>
                    <a:gd name="T6" fmla="*/ 0 w 100"/>
                    <a:gd name="T7" fmla="*/ 0 h 119"/>
                    <a:gd name="T8" fmla="*/ 0 w 100"/>
                    <a:gd name="T9" fmla="*/ 0 h 119"/>
                    <a:gd name="T10" fmla="*/ 0 w 100"/>
                    <a:gd name="T11" fmla="*/ 0 h 119"/>
                    <a:gd name="T12" fmla="*/ 0 w 100"/>
                    <a:gd name="T13" fmla="*/ 0 h 119"/>
                    <a:gd name="T14" fmla="*/ 0 w 100"/>
                    <a:gd name="T15" fmla="*/ 0 h 119"/>
                    <a:gd name="T16" fmla="*/ 0 w 100"/>
                    <a:gd name="T17" fmla="*/ 0 h 119"/>
                    <a:gd name="T18" fmla="*/ 0 w 100"/>
                    <a:gd name="T19" fmla="*/ 0 h 119"/>
                    <a:gd name="T20" fmla="*/ 0 w 100"/>
                    <a:gd name="T21" fmla="*/ 0 h 119"/>
                    <a:gd name="T22" fmla="*/ 0 w 100"/>
                    <a:gd name="T23" fmla="*/ 0 h 119"/>
                    <a:gd name="T24" fmla="*/ 0 w 100"/>
                    <a:gd name="T25" fmla="*/ 0 h 119"/>
                    <a:gd name="T26" fmla="*/ 0 w 100"/>
                    <a:gd name="T27" fmla="*/ 0 h 119"/>
                    <a:gd name="T28" fmla="*/ 0 w 100"/>
                    <a:gd name="T29" fmla="*/ 0 h 119"/>
                    <a:gd name="T30" fmla="*/ 0 w 100"/>
                    <a:gd name="T31" fmla="*/ 0 h 119"/>
                    <a:gd name="T32" fmla="*/ 0 w 100"/>
                    <a:gd name="T33" fmla="*/ 0 h 119"/>
                    <a:gd name="T34" fmla="*/ 0 w 100"/>
                    <a:gd name="T35" fmla="*/ 0 h 119"/>
                    <a:gd name="T36" fmla="*/ 0 w 100"/>
                    <a:gd name="T37" fmla="*/ 0 h 119"/>
                    <a:gd name="T38" fmla="*/ 0 w 100"/>
                    <a:gd name="T39" fmla="*/ 0 h 119"/>
                    <a:gd name="T40" fmla="*/ 0 w 100"/>
                    <a:gd name="T41" fmla="*/ 0 h 119"/>
                    <a:gd name="T42" fmla="*/ 0 w 100"/>
                    <a:gd name="T43" fmla="*/ 0 h 119"/>
                    <a:gd name="T44" fmla="*/ 0 w 100"/>
                    <a:gd name="T45" fmla="*/ 0 h 119"/>
                    <a:gd name="T46" fmla="*/ 0 w 100"/>
                    <a:gd name="T47" fmla="*/ 0 h 119"/>
                    <a:gd name="T48" fmla="*/ 0 w 100"/>
                    <a:gd name="T49" fmla="*/ 0 h 119"/>
                    <a:gd name="T50" fmla="*/ 0 w 100"/>
                    <a:gd name="T51" fmla="*/ 0 h 119"/>
                    <a:gd name="T52" fmla="*/ 0 w 100"/>
                    <a:gd name="T53" fmla="*/ 0 h 119"/>
                    <a:gd name="T54" fmla="*/ 0 w 100"/>
                    <a:gd name="T55" fmla="*/ 0 h 119"/>
                    <a:gd name="T56" fmla="*/ 0 w 100"/>
                    <a:gd name="T57" fmla="*/ 0 h 119"/>
                    <a:gd name="T58" fmla="*/ 0 w 100"/>
                    <a:gd name="T59" fmla="*/ 0 h 119"/>
                    <a:gd name="T60" fmla="*/ 0 w 100"/>
                    <a:gd name="T61" fmla="*/ 0 h 119"/>
                    <a:gd name="T62" fmla="*/ 0 w 100"/>
                    <a:gd name="T63" fmla="*/ 0 h 119"/>
                    <a:gd name="T64" fmla="*/ 0 w 100"/>
                    <a:gd name="T65" fmla="*/ 0 h 1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119"/>
                    <a:gd name="T101" fmla="*/ 100 w 100"/>
                    <a:gd name="T102" fmla="*/ 119 h 1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119">
                      <a:moveTo>
                        <a:pt x="100" y="60"/>
                      </a:moveTo>
                      <a:lnTo>
                        <a:pt x="99" y="48"/>
                      </a:lnTo>
                      <a:lnTo>
                        <a:pt x="96" y="37"/>
                      </a:lnTo>
                      <a:lnTo>
                        <a:pt x="91" y="26"/>
                      </a:lnTo>
                      <a:lnTo>
                        <a:pt x="85" y="18"/>
                      </a:lnTo>
                      <a:lnTo>
                        <a:pt x="78" y="11"/>
                      </a:lnTo>
                      <a:lnTo>
                        <a:pt x="69" y="5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2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4" y="37"/>
                      </a:lnTo>
                      <a:lnTo>
                        <a:pt x="1" y="48"/>
                      </a:lnTo>
                      <a:lnTo>
                        <a:pt x="0" y="60"/>
                      </a:lnTo>
                      <a:lnTo>
                        <a:pt x="1" y="72"/>
                      </a:lnTo>
                      <a:lnTo>
                        <a:pt x="4" y="83"/>
                      </a:lnTo>
                      <a:lnTo>
                        <a:pt x="8" y="93"/>
                      </a:lnTo>
                      <a:lnTo>
                        <a:pt x="14" y="102"/>
                      </a:lnTo>
                      <a:lnTo>
                        <a:pt x="22" y="109"/>
                      </a:lnTo>
                      <a:lnTo>
                        <a:pt x="31" y="115"/>
                      </a:lnTo>
                      <a:lnTo>
                        <a:pt x="40" y="117"/>
                      </a:lnTo>
                      <a:lnTo>
                        <a:pt x="50" y="119"/>
                      </a:lnTo>
                      <a:lnTo>
                        <a:pt x="60" y="117"/>
                      </a:lnTo>
                      <a:lnTo>
                        <a:pt x="69" y="115"/>
                      </a:lnTo>
                      <a:lnTo>
                        <a:pt x="78" y="109"/>
                      </a:lnTo>
                      <a:lnTo>
                        <a:pt x="85" y="102"/>
                      </a:lnTo>
                      <a:lnTo>
                        <a:pt x="91" y="93"/>
                      </a:lnTo>
                      <a:lnTo>
                        <a:pt x="96" y="83"/>
                      </a:lnTo>
                      <a:lnTo>
                        <a:pt x="99" y="72"/>
                      </a:lnTo>
                      <a:lnTo>
                        <a:pt x="100" y="60"/>
                      </a:lnTo>
                      <a:close/>
                      <a:moveTo>
                        <a:pt x="91" y="60"/>
                      </a:moveTo>
                      <a:lnTo>
                        <a:pt x="90" y="69"/>
                      </a:lnTo>
                      <a:lnTo>
                        <a:pt x="87" y="79"/>
                      </a:lnTo>
                      <a:lnTo>
                        <a:pt x="84" y="87"/>
                      </a:lnTo>
                      <a:lnTo>
                        <a:pt x="79" y="95"/>
                      </a:lnTo>
                      <a:lnTo>
                        <a:pt x="73" y="101"/>
                      </a:lnTo>
                      <a:lnTo>
                        <a:pt x="66" y="104"/>
                      </a:lnTo>
                      <a:lnTo>
                        <a:pt x="58" y="108"/>
                      </a:lnTo>
                      <a:lnTo>
                        <a:pt x="50" y="108"/>
                      </a:lnTo>
                      <a:lnTo>
                        <a:pt x="42" y="108"/>
                      </a:lnTo>
                      <a:lnTo>
                        <a:pt x="34" y="104"/>
                      </a:lnTo>
                      <a:lnTo>
                        <a:pt x="27" y="101"/>
                      </a:lnTo>
                      <a:lnTo>
                        <a:pt x="20" y="95"/>
                      </a:lnTo>
                      <a:lnTo>
                        <a:pt x="16" y="87"/>
                      </a:lnTo>
                      <a:lnTo>
                        <a:pt x="12" y="79"/>
                      </a:lnTo>
                      <a:lnTo>
                        <a:pt x="9" y="69"/>
                      </a:lnTo>
                      <a:lnTo>
                        <a:pt x="9" y="60"/>
                      </a:lnTo>
                      <a:lnTo>
                        <a:pt x="9" y="50"/>
                      </a:lnTo>
                      <a:lnTo>
                        <a:pt x="12" y="41"/>
                      </a:lnTo>
                      <a:lnTo>
                        <a:pt x="16" y="32"/>
                      </a:lnTo>
                      <a:lnTo>
                        <a:pt x="20" y="25"/>
                      </a:lnTo>
                      <a:lnTo>
                        <a:pt x="27" y="19"/>
                      </a:lnTo>
                      <a:lnTo>
                        <a:pt x="34" y="15"/>
                      </a:lnTo>
                      <a:lnTo>
                        <a:pt x="42" y="12"/>
                      </a:lnTo>
                      <a:lnTo>
                        <a:pt x="50" y="11"/>
                      </a:lnTo>
                      <a:lnTo>
                        <a:pt x="58" y="12"/>
                      </a:lnTo>
                      <a:lnTo>
                        <a:pt x="66" y="15"/>
                      </a:lnTo>
                      <a:lnTo>
                        <a:pt x="73" y="19"/>
                      </a:lnTo>
                      <a:lnTo>
                        <a:pt x="79" y="25"/>
                      </a:lnTo>
                      <a:lnTo>
                        <a:pt x="84" y="32"/>
                      </a:lnTo>
                      <a:lnTo>
                        <a:pt x="87" y="41"/>
                      </a:lnTo>
                      <a:lnTo>
                        <a:pt x="90" y="50"/>
                      </a:lnTo>
                      <a:lnTo>
                        <a:pt x="91" y="60"/>
                      </a:lnTo>
                      <a:close/>
                    </a:path>
                  </a:pathLst>
                </a:custGeom>
                <a:solidFill>
                  <a:srgbClr val="FAE3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3" name="Freeform 38"/>
                <p:cNvSpPr>
                  <a:spLocks noEditPoints="1"/>
                </p:cNvSpPr>
                <p:nvPr/>
              </p:nvSpPr>
              <p:spPr bwMode="auto">
                <a:xfrm>
                  <a:off x="1152" y="2650"/>
                  <a:ext cx="19" cy="18"/>
                </a:xfrm>
                <a:custGeom>
                  <a:avLst/>
                  <a:gdLst>
                    <a:gd name="T0" fmla="*/ 0 w 91"/>
                    <a:gd name="T1" fmla="*/ 0 h 108"/>
                    <a:gd name="T2" fmla="*/ 0 w 91"/>
                    <a:gd name="T3" fmla="*/ 0 h 108"/>
                    <a:gd name="T4" fmla="*/ 0 w 91"/>
                    <a:gd name="T5" fmla="*/ 0 h 108"/>
                    <a:gd name="T6" fmla="*/ 0 w 91"/>
                    <a:gd name="T7" fmla="*/ 0 h 108"/>
                    <a:gd name="T8" fmla="*/ 0 w 91"/>
                    <a:gd name="T9" fmla="*/ 0 h 108"/>
                    <a:gd name="T10" fmla="*/ 0 w 91"/>
                    <a:gd name="T11" fmla="*/ 0 h 108"/>
                    <a:gd name="T12" fmla="*/ 0 w 91"/>
                    <a:gd name="T13" fmla="*/ 0 h 108"/>
                    <a:gd name="T14" fmla="*/ 0 w 91"/>
                    <a:gd name="T15" fmla="*/ 0 h 108"/>
                    <a:gd name="T16" fmla="*/ 0 w 91"/>
                    <a:gd name="T17" fmla="*/ 0 h 108"/>
                    <a:gd name="T18" fmla="*/ 0 w 91"/>
                    <a:gd name="T19" fmla="*/ 0 h 108"/>
                    <a:gd name="T20" fmla="*/ 0 w 91"/>
                    <a:gd name="T21" fmla="*/ 0 h 108"/>
                    <a:gd name="T22" fmla="*/ 0 w 91"/>
                    <a:gd name="T23" fmla="*/ 0 h 108"/>
                    <a:gd name="T24" fmla="*/ 0 w 91"/>
                    <a:gd name="T25" fmla="*/ 0 h 108"/>
                    <a:gd name="T26" fmla="*/ 0 w 91"/>
                    <a:gd name="T27" fmla="*/ 0 h 108"/>
                    <a:gd name="T28" fmla="*/ 0 w 91"/>
                    <a:gd name="T29" fmla="*/ 0 h 108"/>
                    <a:gd name="T30" fmla="*/ 0 w 91"/>
                    <a:gd name="T31" fmla="*/ 0 h 108"/>
                    <a:gd name="T32" fmla="*/ 0 w 91"/>
                    <a:gd name="T33" fmla="*/ 0 h 108"/>
                    <a:gd name="T34" fmla="*/ 0 w 91"/>
                    <a:gd name="T35" fmla="*/ 0 h 108"/>
                    <a:gd name="T36" fmla="*/ 0 w 91"/>
                    <a:gd name="T37" fmla="*/ 0 h 108"/>
                    <a:gd name="T38" fmla="*/ 0 w 91"/>
                    <a:gd name="T39" fmla="*/ 0 h 108"/>
                    <a:gd name="T40" fmla="*/ 0 w 91"/>
                    <a:gd name="T41" fmla="*/ 0 h 108"/>
                    <a:gd name="T42" fmla="*/ 0 w 91"/>
                    <a:gd name="T43" fmla="*/ 0 h 108"/>
                    <a:gd name="T44" fmla="*/ 0 w 91"/>
                    <a:gd name="T45" fmla="*/ 0 h 108"/>
                    <a:gd name="T46" fmla="*/ 0 w 91"/>
                    <a:gd name="T47" fmla="*/ 0 h 108"/>
                    <a:gd name="T48" fmla="*/ 0 w 91"/>
                    <a:gd name="T49" fmla="*/ 0 h 108"/>
                    <a:gd name="T50" fmla="*/ 0 w 91"/>
                    <a:gd name="T51" fmla="*/ 0 h 108"/>
                    <a:gd name="T52" fmla="*/ 0 w 91"/>
                    <a:gd name="T53" fmla="*/ 0 h 108"/>
                    <a:gd name="T54" fmla="*/ 0 w 91"/>
                    <a:gd name="T55" fmla="*/ 0 h 108"/>
                    <a:gd name="T56" fmla="*/ 0 w 91"/>
                    <a:gd name="T57" fmla="*/ 0 h 108"/>
                    <a:gd name="T58" fmla="*/ 0 w 91"/>
                    <a:gd name="T59" fmla="*/ 0 h 108"/>
                    <a:gd name="T60" fmla="*/ 0 w 91"/>
                    <a:gd name="T61" fmla="*/ 0 h 108"/>
                    <a:gd name="T62" fmla="*/ 0 w 91"/>
                    <a:gd name="T63" fmla="*/ 0 h 108"/>
                    <a:gd name="T64" fmla="*/ 0 w 91"/>
                    <a:gd name="T65" fmla="*/ 0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108"/>
                    <a:gd name="T101" fmla="*/ 91 w 91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108">
                      <a:moveTo>
                        <a:pt x="91" y="54"/>
                      </a:moveTo>
                      <a:lnTo>
                        <a:pt x="90" y="43"/>
                      </a:lnTo>
                      <a:lnTo>
                        <a:pt x="88" y="32"/>
                      </a:lnTo>
                      <a:lnTo>
                        <a:pt x="83" y="24"/>
                      </a:lnTo>
                      <a:lnTo>
                        <a:pt x="78" y="15"/>
                      </a:lnTo>
                      <a:lnTo>
                        <a:pt x="71" y="9"/>
                      </a:lnTo>
                      <a:lnTo>
                        <a:pt x="64" y="3"/>
                      </a:lnTo>
                      <a:lnTo>
                        <a:pt x="55" y="1"/>
                      </a:lnTo>
                      <a:lnTo>
                        <a:pt x="46" y="0"/>
                      </a:lnTo>
                      <a:lnTo>
                        <a:pt x="37" y="1"/>
                      </a:lnTo>
                      <a:lnTo>
                        <a:pt x="29" y="3"/>
                      </a:lnTo>
                      <a:lnTo>
                        <a:pt x="21" y="9"/>
                      </a:lnTo>
                      <a:lnTo>
                        <a:pt x="13" y="15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1" y="43"/>
                      </a:lnTo>
                      <a:lnTo>
                        <a:pt x="0" y="54"/>
                      </a:lnTo>
                      <a:lnTo>
                        <a:pt x="1" y="65"/>
                      </a:lnTo>
                      <a:lnTo>
                        <a:pt x="4" y="74"/>
                      </a:lnTo>
                      <a:lnTo>
                        <a:pt x="8" y="84"/>
                      </a:lnTo>
                      <a:lnTo>
                        <a:pt x="13" y="92"/>
                      </a:lnTo>
                      <a:lnTo>
                        <a:pt x="21" y="98"/>
                      </a:lnTo>
                      <a:lnTo>
                        <a:pt x="29" y="103"/>
                      </a:lnTo>
                      <a:lnTo>
                        <a:pt x="37" y="107"/>
                      </a:lnTo>
                      <a:lnTo>
                        <a:pt x="46" y="108"/>
                      </a:lnTo>
                      <a:lnTo>
                        <a:pt x="55" y="107"/>
                      </a:lnTo>
                      <a:lnTo>
                        <a:pt x="64" y="103"/>
                      </a:lnTo>
                      <a:lnTo>
                        <a:pt x="71" y="98"/>
                      </a:lnTo>
                      <a:lnTo>
                        <a:pt x="78" y="92"/>
                      </a:lnTo>
                      <a:lnTo>
                        <a:pt x="83" y="84"/>
                      </a:lnTo>
                      <a:lnTo>
                        <a:pt x="88" y="74"/>
                      </a:lnTo>
                      <a:lnTo>
                        <a:pt x="90" y="65"/>
                      </a:lnTo>
                      <a:lnTo>
                        <a:pt x="91" y="54"/>
                      </a:lnTo>
                      <a:close/>
                      <a:moveTo>
                        <a:pt x="82" y="54"/>
                      </a:moveTo>
                      <a:lnTo>
                        <a:pt x="81" y="62"/>
                      </a:lnTo>
                      <a:lnTo>
                        <a:pt x="79" y="71"/>
                      </a:lnTo>
                      <a:lnTo>
                        <a:pt x="76" y="78"/>
                      </a:lnTo>
                      <a:lnTo>
                        <a:pt x="72" y="84"/>
                      </a:lnTo>
                      <a:lnTo>
                        <a:pt x="66" y="90"/>
                      </a:lnTo>
                      <a:lnTo>
                        <a:pt x="60" y="93"/>
                      </a:lnTo>
                      <a:lnTo>
                        <a:pt x="53" y="96"/>
                      </a:lnTo>
                      <a:lnTo>
                        <a:pt x="46" y="97"/>
                      </a:lnTo>
                      <a:lnTo>
                        <a:pt x="39" y="96"/>
                      </a:lnTo>
                      <a:lnTo>
                        <a:pt x="32" y="93"/>
                      </a:lnTo>
                      <a:lnTo>
                        <a:pt x="26" y="90"/>
                      </a:lnTo>
                      <a:lnTo>
                        <a:pt x="21" y="84"/>
                      </a:lnTo>
                      <a:lnTo>
                        <a:pt x="15" y="78"/>
                      </a:lnTo>
                      <a:lnTo>
                        <a:pt x="12" y="71"/>
                      </a:lnTo>
                      <a:lnTo>
                        <a:pt x="10" y="62"/>
                      </a:lnTo>
                      <a:lnTo>
                        <a:pt x="9" y="54"/>
                      </a:lnTo>
                      <a:lnTo>
                        <a:pt x="10" y="45"/>
                      </a:lnTo>
                      <a:lnTo>
                        <a:pt x="12" y="37"/>
                      </a:lnTo>
                      <a:lnTo>
                        <a:pt x="15" y="30"/>
                      </a:lnTo>
                      <a:lnTo>
                        <a:pt x="21" y="24"/>
                      </a:lnTo>
                      <a:lnTo>
                        <a:pt x="26" y="18"/>
                      </a:lnTo>
                      <a:lnTo>
                        <a:pt x="32" y="14"/>
                      </a:lnTo>
                      <a:lnTo>
                        <a:pt x="39" y="12"/>
                      </a:lnTo>
                      <a:lnTo>
                        <a:pt x="46" y="11"/>
                      </a:lnTo>
                      <a:lnTo>
                        <a:pt x="53" y="12"/>
                      </a:lnTo>
                      <a:lnTo>
                        <a:pt x="60" y="14"/>
                      </a:lnTo>
                      <a:lnTo>
                        <a:pt x="66" y="18"/>
                      </a:lnTo>
                      <a:lnTo>
                        <a:pt x="72" y="24"/>
                      </a:lnTo>
                      <a:lnTo>
                        <a:pt x="76" y="30"/>
                      </a:lnTo>
                      <a:lnTo>
                        <a:pt x="79" y="37"/>
                      </a:lnTo>
                      <a:lnTo>
                        <a:pt x="81" y="45"/>
                      </a:lnTo>
                      <a:lnTo>
                        <a:pt x="82" y="54"/>
                      </a:lnTo>
                      <a:close/>
                    </a:path>
                  </a:pathLst>
                </a:custGeom>
                <a:solidFill>
                  <a:srgbClr val="FAE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4" name="Freeform 39"/>
                <p:cNvSpPr>
                  <a:spLocks noEditPoints="1"/>
                </p:cNvSpPr>
                <p:nvPr/>
              </p:nvSpPr>
              <p:spPr bwMode="auto">
                <a:xfrm>
                  <a:off x="1153" y="2651"/>
                  <a:ext cx="17" cy="16"/>
                </a:xfrm>
                <a:custGeom>
                  <a:avLst/>
                  <a:gdLst>
                    <a:gd name="T0" fmla="*/ 0 w 82"/>
                    <a:gd name="T1" fmla="*/ 0 h 97"/>
                    <a:gd name="T2" fmla="*/ 0 w 82"/>
                    <a:gd name="T3" fmla="*/ 0 h 97"/>
                    <a:gd name="T4" fmla="*/ 0 w 82"/>
                    <a:gd name="T5" fmla="*/ 0 h 97"/>
                    <a:gd name="T6" fmla="*/ 0 w 82"/>
                    <a:gd name="T7" fmla="*/ 0 h 97"/>
                    <a:gd name="T8" fmla="*/ 0 w 82"/>
                    <a:gd name="T9" fmla="*/ 0 h 97"/>
                    <a:gd name="T10" fmla="*/ 0 w 82"/>
                    <a:gd name="T11" fmla="*/ 0 h 97"/>
                    <a:gd name="T12" fmla="*/ 0 w 82"/>
                    <a:gd name="T13" fmla="*/ 0 h 97"/>
                    <a:gd name="T14" fmla="*/ 0 w 82"/>
                    <a:gd name="T15" fmla="*/ 0 h 97"/>
                    <a:gd name="T16" fmla="*/ 0 w 82"/>
                    <a:gd name="T17" fmla="*/ 0 h 97"/>
                    <a:gd name="T18" fmla="*/ 0 w 82"/>
                    <a:gd name="T19" fmla="*/ 0 h 97"/>
                    <a:gd name="T20" fmla="*/ 0 w 82"/>
                    <a:gd name="T21" fmla="*/ 0 h 97"/>
                    <a:gd name="T22" fmla="*/ 0 w 82"/>
                    <a:gd name="T23" fmla="*/ 0 h 97"/>
                    <a:gd name="T24" fmla="*/ 0 w 82"/>
                    <a:gd name="T25" fmla="*/ 0 h 97"/>
                    <a:gd name="T26" fmla="*/ 0 w 82"/>
                    <a:gd name="T27" fmla="*/ 0 h 97"/>
                    <a:gd name="T28" fmla="*/ 0 w 82"/>
                    <a:gd name="T29" fmla="*/ 0 h 97"/>
                    <a:gd name="T30" fmla="*/ 0 w 82"/>
                    <a:gd name="T31" fmla="*/ 0 h 97"/>
                    <a:gd name="T32" fmla="*/ 0 w 82"/>
                    <a:gd name="T33" fmla="*/ 0 h 97"/>
                    <a:gd name="T34" fmla="*/ 0 w 82"/>
                    <a:gd name="T35" fmla="*/ 0 h 97"/>
                    <a:gd name="T36" fmla="*/ 0 w 82"/>
                    <a:gd name="T37" fmla="*/ 0 h 97"/>
                    <a:gd name="T38" fmla="*/ 0 w 82"/>
                    <a:gd name="T39" fmla="*/ 0 h 97"/>
                    <a:gd name="T40" fmla="*/ 0 w 82"/>
                    <a:gd name="T41" fmla="*/ 0 h 97"/>
                    <a:gd name="T42" fmla="*/ 0 w 82"/>
                    <a:gd name="T43" fmla="*/ 0 h 97"/>
                    <a:gd name="T44" fmla="*/ 0 w 82"/>
                    <a:gd name="T45" fmla="*/ 0 h 97"/>
                    <a:gd name="T46" fmla="*/ 0 w 82"/>
                    <a:gd name="T47" fmla="*/ 0 h 97"/>
                    <a:gd name="T48" fmla="*/ 0 w 82"/>
                    <a:gd name="T49" fmla="*/ 0 h 97"/>
                    <a:gd name="T50" fmla="*/ 0 w 82"/>
                    <a:gd name="T51" fmla="*/ 0 h 97"/>
                    <a:gd name="T52" fmla="*/ 0 w 82"/>
                    <a:gd name="T53" fmla="*/ 0 h 97"/>
                    <a:gd name="T54" fmla="*/ 0 w 82"/>
                    <a:gd name="T55" fmla="*/ 0 h 97"/>
                    <a:gd name="T56" fmla="*/ 0 w 82"/>
                    <a:gd name="T57" fmla="*/ 0 h 97"/>
                    <a:gd name="T58" fmla="*/ 0 w 82"/>
                    <a:gd name="T59" fmla="*/ 0 h 97"/>
                    <a:gd name="T60" fmla="*/ 0 w 82"/>
                    <a:gd name="T61" fmla="*/ 0 h 97"/>
                    <a:gd name="T62" fmla="*/ 0 w 82"/>
                    <a:gd name="T63" fmla="*/ 0 h 97"/>
                    <a:gd name="T64" fmla="*/ 0 w 82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97"/>
                    <a:gd name="T101" fmla="*/ 82 w 82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97">
                      <a:moveTo>
                        <a:pt x="82" y="49"/>
                      </a:moveTo>
                      <a:lnTo>
                        <a:pt x="81" y="39"/>
                      </a:lnTo>
                      <a:lnTo>
                        <a:pt x="78" y="30"/>
                      </a:lnTo>
                      <a:lnTo>
                        <a:pt x="75" y="21"/>
                      </a:lnTo>
                      <a:lnTo>
                        <a:pt x="70" y="14"/>
                      </a:lnTo>
                      <a:lnTo>
                        <a:pt x="64" y="8"/>
                      </a:lnTo>
                      <a:lnTo>
                        <a:pt x="57" y="4"/>
                      </a:lnTo>
                      <a:lnTo>
                        <a:pt x="49" y="1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3" y="30"/>
                      </a:lnTo>
                      <a:lnTo>
                        <a:pt x="0" y="39"/>
                      </a:lnTo>
                      <a:lnTo>
                        <a:pt x="0" y="49"/>
                      </a:lnTo>
                      <a:lnTo>
                        <a:pt x="0" y="58"/>
                      </a:lnTo>
                      <a:lnTo>
                        <a:pt x="3" y="68"/>
                      </a:lnTo>
                      <a:lnTo>
                        <a:pt x="7" y="76"/>
                      </a:lnTo>
                      <a:lnTo>
                        <a:pt x="11" y="84"/>
                      </a:lnTo>
                      <a:lnTo>
                        <a:pt x="18" y="90"/>
                      </a:lnTo>
                      <a:lnTo>
                        <a:pt x="25" y="93"/>
                      </a:lnTo>
                      <a:lnTo>
                        <a:pt x="33" y="97"/>
                      </a:lnTo>
                      <a:lnTo>
                        <a:pt x="41" y="97"/>
                      </a:lnTo>
                      <a:lnTo>
                        <a:pt x="49" y="97"/>
                      </a:lnTo>
                      <a:lnTo>
                        <a:pt x="57" y="93"/>
                      </a:lnTo>
                      <a:lnTo>
                        <a:pt x="64" y="90"/>
                      </a:lnTo>
                      <a:lnTo>
                        <a:pt x="70" y="84"/>
                      </a:lnTo>
                      <a:lnTo>
                        <a:pt x="75" y="76"/>
                      </a:lnTo>
                      <a:lnTo>
                        <a:pt x="78" y="68"/>
                      </a:lnTo>
                      <a:lnTo>
                        <a:pt x="81" y="58"/>
                      </a:lnTo>
                      <a:lnTo>
                        <a:pt x="82" y="49"/>
                      </a:lnTo>
                      <a:close/>
                      <a:moveTo>
                        <a:pt x="73" y="49"/>
                      </a:moveTo>
                      <a:lnTo>
                        <a:pt x="72" y="56"/>
                      </a:lnTo>
                      <a:lnTo>
                        <a:pt x="70" y="63"/>
                      </a:lnTo>
                      <a:lnTo>
                        <a:pt x="67" y="70"/>
                      </a:lnTo>
                      <a:lnTo>
                        <a:pt x="63" y="75"/>
                      </a:lnTo>
                      <a:lnTo>
                        <a:pt x="59" y="80"/>
                      </a:lnTo>
                      <a:lnTo>
                        <a:pt x="53" y="84"/>
                      </a:lnTo>
                      <a:lnTo>
                        <a:pt x="47" y="86"/>
                      </a:lnTo>
                      <a:lnTo>
                        <a:pt x="41" y="86"/>
                      </a:lnTo>
                      <a:lnTo>
                        <a:pt x="35" y="86"/>
                      </a:lnTo>
                      <a:lnTo>
                        <a:pt x="29" y="84"/>
                      </a:lnTo>
                      <a:lnTo>
                        <a:pt x="24" y="80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11" y="63"/>
                      </a:lnTo>
                      <a:lnTo>
                        <a:pt x="9" y="56"/>
                      </a:lnTo>
                      <a:lnTo>
                        <a:pt x="9" y="49"/>
                      </a:lnTo>
                      <a:lnTo>
                        <a:pt x="9" y="42"/>
                      </a:lnTo>
                      <a:lnTo>
                        <a:pt x="11" y="34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29" y="14"/>
                      </a:lnTo>
                      <a:lnTo>
                        <a:pt x="35" y="12"/>
                      </a:lnTo>
                      <a:lnTo>
                        <a:pt x="41" y="10"/>
                      </a:lnTo>
                      <a:lnTo>
                        <a:pt x="47" y="12"/>
                      </a:lnTo>
                      <a:lnTo>
                        <a:pt x="53" y="14"/>
                      </a:lnTo>
                      <a:lnTo>
                        <a:pt x="59" y="18"/>
                      </a:lnTo>
                      <a:lnTo>
                        <a:pt x="63" y="22"/>
                      </a:lnTo>
                      <a:lnTo>
                        <a:pt x="67" y="27"/>
                      </a:lnTo>
                      <a:lnTo>
                        <a:pt x="70" y="34"/>
                      </a:lnTo>
                      <a:lnTo>
                        <a:pt x="72" y="42"/>
                      </a:lnTo>
                      <a:lnTo>
                        <a:pt x="73" y="49"/>
                      </a:lnTo>
                      <a:close/>
                    </a:path>
                  </a:pathLst>
                </a:custGeom>
                <a:solidFill>
                  <a:srgbClr val="FBE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5" name="Freeform 40"/>
                <p:cNvSpPr>
                  <a:spLocks noEditPoints="1"/>
                </p:cNvSpPr>
                <p:nvPr/>
              </p:nvSpPr>
              <p:spPr bwMode="auto">
                <a:xfrm>
                  <a:off x="1154" y="2652"/>
                  <a:ext cx="15" cy="14"/>
                </a:xfrm>
                <a:custGeom>
                  <a:avLst/>
                  <a:gdLst>
                    <a:gd name="T0" fmla="*/ 0 w 73"/>
                    <a:gd name="T1" fmla="*/ 0 h 86"/>
                    <a:gd name="T2" fmla="*/ 0 w 73"/>
                    <a:gd name="T3" fmla="*/ 0 h 86"/>
                    <a:gd name="T4" fmla="*/ 0 w 73"/>
                    <a:gd name="T5" fmla="*/ 0 h 86"/>
                    <a:gd name="T6" fmla="*/ 0 w 73"/>
                    <a:gd name="T7" fmla="*/ 0 h 86"/>
                    <a:gd name="T8" fmla="*/ 0 w 73"/>
                    <a:gd name="T9" fmla="*/ 0 h 86"/>
                    <a:gd name="T10" fmla="*/ 0 w 73"/>
                    <a:gd name="T11" fmla="*/ 0 h 86"/>
                    <a:gd name="T12" fmla="*/ 0 w 73"/>
                    <a:gd name="T13" fmla="*/ 0 h 86"/>
                    <a:gd name="T14" fmla="*/ 0 w 73"/>
                    <a:gd name="T15" fmla="*/ 0 h 86"/>
                    <a:gd name="T16" fmla="*/ 0 w 73"/>
                    <a:gd name="T17" fmla="*/ 0 h 86"/>
                    <a:gd name="T18" fmla="*/ 0 w 73"/>
                    <a:gd name="T19" fmla="*/ 0 h 86"/>
                    <a:gd name="T20" fmla="*/ 0 w 73"/>
                    <a:gd name="T21" fmla="*/ 0 h 86"/>
                    <a:gd name="T22" fmla="*/ 0 w 73"/>
                    <a:gd name="T23" fmla="*/ 0 h 86"/>
                    <a:gd name="T24" fmla="*/ 0 w 73"/>
                    <a:gd name="T25" fmla="*/ 0 h 86"/>
                    <a:gd name="T26" fmla="*/ 0 w 73"/>
                    <a:gd name="T27" fmla="*/ 0 h 86"/>
                    <a:gd name="T28" fmla="*/ 0 w 73"/>
                    <a:gd name="T29" fmla="*/ 0 h 86"/>
                    <a:gd name="T30" fmla="*/ 0 w 73"/>
                    <a:gd name="T31" fmla="*/ 0 h 86"/>
                    <a:gd name="T32" fmla="*/ 0 w 73"/>
                    <a:gd name="T33" fmla="*/ 0 h 86"/>
                    <a:gd name="T34" fmla="*/ 0 w 73"/>
                    <a:gd name="T35" fmla="*/ 0 h 86"/>
                    <a:gd name="T36" fmla="*/ 0 w 73"/>
                    <a:gd name="T37" fmla="*/ 0 h 86"/>
                    <a:gd name="T38" fmla="*/ 0 w 73"/>
                    <a:gd name="T39" fmla="*/ 0 h 86"/>
                    <a:gd name="T40" fmla="*/ 0 w 73"/>
                    <a:gd name="T41" fmla="*/ 0 h 86"/>
                    <a:gd name="T42" fmla="*/ 0 w 73"/>
                    <a:gd name="T43" fmla="*/ 0 h 86"/>
                    <a:gd name="T44" fmla="*/ 0 w 73"/>
                    <a:gd name="T45" fmla="*/ 0 h 86"/>
                    <a:gd name="T46" fmla="*/ 0 w 73"/>
                    <a:gd name="T47" fmla="*/ 0 h 86"/>
                    <a:gd name="T48" fmla="*/ 0 w 73"/>
                    <a:gd name="T49" fmla="*/ 0 h 86"/>
                    <a:gd name="T50" fmla="*/ 0 w 73"/>
                    <a:gd name="T51" fmla="*/ 0 h 86"/>
                    <a:gd name="T52" fmla="*/ 0 w 73"/>
                    <a:gd name="T53" fmla="*/ 0 h 86"/>
                    <a:gd name="T54" fmla="*/ 0 w 73"/>
                    <a:gd name="T55" fmla="*/ 0 h 86"/>
                    <a:gd name="T56" fmla="*/ 0 w 73"/>
                    <a:gd name="T57" fmla="*/ 0 h 86"/>
                    <a:gd name="T58" fmla="*/ 0 w 73"/>
                    <a:gd name="T59" fmla="*/ 0 h 86"/>
                    <a:gd name="T60" fmla="*/ 0 w 73"/>
                    <a:gd name="T61" fmla="*/ 0 h 86"/>
                    <a:gd name="T62" fmla="*/ 0 w 73"/>
                    <a:gd name="T63" fmla="*/ 0 h 86"/>
                    <a:gd name="T64" fmla="*/ 0 w 73"/>
                    <a:gd name="T65" fmla="*/ 0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86"/>
                    <a:gd name="T101" fmla="*/ 73 w 73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86">
                      <a:moveTo>
                        <a:pt x="73" y="43"/>
                      </a:moveTo>
                      <a:lnTo>
                        <a:pt x="72" y="34"/>
                      </a:lnTo>
                      <a:lnTo>
                        <a:pt x="70" y="26"/>
                      </a:lnTo>
                      <a:lnTo>
                        <a:pt x="67" y="19"/>
                      </a:lnTo>
                      <a:lnTo>
                        <a:pt x="63" y="13"/>
                      </a:lnTo>
                      <a:lnTo>
                        <a:pt x="57" y="7"/>
                      </a:lnTo>
                      <a:lnTo>
                        <a:pt x="51" y="3"/>
                      </a:lnTo>
                      <a:lnTo>
                        <a:pt x="44" y="1"/>
                      </a:lnTo>
                      <a:lnTo>
                        <a:pt x="37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7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3" y="26"/>
                      </a:lnTo>
                      <a:lnTo>
                        <a:pt x="1" y="34"/>
                      </a:lnTo>
                      <a:lnTo>
                        <a:pt x="0" y="43"/>
                      </a:lnTo>
                      <a:lnTo>
                        <a:pt x="1" y="51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2" y="73"/>
                      </a:lnTo>
                      <a:lnTo>
                        <a:pt x="17" y="79"/>
                      </a:lnTo>
                      <a:lnTo>
                        <a:pt x="23" y="82"/>
                      </a:lnTo>
                      <a:lnTo>
                        <a:pt x="30" y="85"/>
                      </a:lnTo>
                      <a:lnTo>
                        <a:pt x="37" y="86"/>
                      </a:lnTo>
                      <a:lnTo>
                        <a:pt x="44" y="85"/>
                      </a:lnTo>
                      <a:lnTo>
                        <a:pt x="51" y="82"/>
                      </a:lnTo>
                      <a:lnTo>
                        <a:pt x="57" y="79"/>
                      </a:lnTo>
                      <a:lnTo>
                        <a:pt x="63" y="73"/>
                      </a:lnTo>
                      <a:lnTo>
                        <a:pt x="67" y="67"/>
                      </a:lnTo>
                      <a:lnTo>
                        <a:pt x="70" y="60"/>
                      </a:lnTo>
                      <a:lnTo>
                        <a:pt x="72" y="51"/>
                      </a:lnTo>
                      <a:lnTo>
                        <a:pt x="73" y="43"/>
                      </a:lnTo>
                      <a:close/>
                      <a:moveTo>
                        <a:pt x="64" y="43"/>
                      </a:moveTo>
                      <a:lnTo>
                        <a:pt x="64" y="49"/>
                      </a:lnTo>
                      <a:lnTo>
                        <a:pt x="62" y="55"/>
                      </a:lnTo>
                      <a:lnTo>
                        <a:pt x="59" y="61"/>
                      </a:lnTo>
                      <a:lnTo>
                        <a:pt x="56" y="66"/>
                      </a:lnTo>
                      <a:lnTo>
                        <a:pt x="52" y="69"/>
                      </a:lnTo>
                      <a:lnTo>
                        <a:pt x="48" y="73"/>
                      </a:lnTo>
                      <a:lnTo>
                        <a:pt x="43" y="74"/>
                      </a:lnTo>
                      <a:lnTo>
                        <a:pt x="37" y="75"/>
                      </a:lnTo>
                      <a:lnTo>
                        <a:pt x="32" y="74"/>
                      </a:lnTo>
                      <a:lnTo>
                        <a:pt x="27" y="73"/>
                      </a:lnTo>
                      <a:lnTo>
                        <a:pt x="22" y="69"/>
                      </a:lnTo>
                      <a:lnTo>
                        <a:pt x="18" y="66"/>
                      </a:lnTo>
                      <a:lnTo>
                        <a:pt x="15" y="61"/>
                      </a:lnTo>
                      <a:lnTo>
                        <a:pt x="12" y="55"/>
                      </a:lnTo>
                      <a:lnTo>
                        <a:pt x="11" y="49"/>
                      </a:lnTo>
                      <a:lnTo>
                        <a:pt x="10" y="43"/>
                      </a:lnTo>
                      <a:lnTo>
                        <a:pt x="11" y="37"/>
                      </a:lnTo>
                      <a:lnTo>
                        <a:pt x="12" y="30"/>
                      </a:lnTo>
                      <a:lnTo>
                        <a:pt x="15" y="25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7" y="13"/>
                      </a:lnTo>
                      <a:lnTo>
                        <a:pt x="32" y="12"/>
                      </a:lnTo>
                      <a:lnTo>
                        <a:pt x="37" y="10"/>
                      </a:lnTo>
                      <a:lnTo>
                        <a:pt x="43" y="12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20"/>
                      </a:lnTo>
                      <a:lnTo>
                        <a:pt x="59" y="25"/>
                      </a:lnTo>
                      <a:lnTo>
                        <a:pt x="62" y="30"/>
                      </a:lnTo>
                      <a:lnTo>
                        <a:pt x="64" y="37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FBE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6" name="Freeform 41"/>
                <p:cNvSpPr>
                  <a:spLocks noEditPoints="1"/>
                </p:cNvSpPr>
                <p:nvPr/>
              </p:nvSpPr>
              <p:spPr bwMode="auto">
                <a:xfrm>
                  <a:off x="1155" y="2653"/>
                  <a:ext cx="13" cy="12"/>
                </a:xfrm>
                <a:custGeom>
                  <a:avLst/>
                  <a:gdLst>
                    <a:gd name="T0" fmla="*/ 0 w 64"/>
                    <a:gd name="T1" fmla="*/ 0 h 76"/>
                    <a:gd name="T2" fmla="*/ 0 w 64"/>
                    <a:gd name="T3" fmla="*/ 0 h 76"/>
                    <a:gd name="T4" fmla="*/ 0 w 64"/>
                    <a:gd name="T5" fmla="*/ 0 h 76"/>
                    <a:gd name="T6" fmla="*/ 0 w 64"/>
                    <a:gd name="T7" fmla="*/ 0 h 76"/>
                    <a:gd name="T8" fmla="*/ 0 w 64"/>
                    <a:gd name="T9" fmla="*/ 0 h 76"/>
                    <a:gd name="T10" fmla="*/ 0 w 64"/>
                    <a:gd name="T11" fmla="*/ 0 h 76"/>
                    <a:gd name="T12" fmla="*/ 0 w 64"/>
                    <a:gd name="T13" fmla="*/ 0 h 76"/>
                    <a:gd name="T14" fmla="*/ 0 w 64"/>
                    <a:gd name="T15" fmla="*/ 0 h 76"/>
                    <a:gd name="T16" fmla="*/ 0 w 64"/>
                    <a:gd name="T17" fmla="*/ 0 h 76"/>
                    <a:gd name="T18" fmla="*/ 0 w 64"/>
                    <a:gd name="T19" fmla="*/ 0 h 76"/>
                    <a:gd name="T20" fmla="*/ 0 w 64"/>
                    <a:gd name="T21" fmla="*/ 0 h 76"/>
                    <a:gd name="T22" fmla="*/ 0 w 64"/>
                    <a:gd name="T23" fmla="*/ 0 h 76"/>
                    <a:gd name="T24" fmla="*/ 0 w 64"/>
                    <a:gd name="T25" fmla="*/ 0 h 76"/>
                    <a:gd name="T26" fmla="*/ 0 w 64"/>
                    <a:gd name="T27" fmla="*/ 0 h 76"/>
                    <a:gd name="T28" fmla="*/ 0 w 64"/>
                    <a:gd name="T29" fmla="*/ 0 h 76"/>
                    <a:gd name="T30" fmla="*/ 0 w 64"/>
                    <a:gd name="T31" fmla="*/ 0 h 76"/>
                    <a:gd name="T32" fmla="*/ 0 w 64"/>
                    <a:gd name="T33" fmla="*/ 0 h 76"/>
                    <a:gd name="T34" fmla="*/ 0 w 64"/>
                    <a:gd name="T35" fmla="*/ 0 h 76"/>
                    <a:gd name="T36" fmla="*/ 0 w 64"/>
                    <a:gd name="T37" fmla="*/ 0 h 76"/>
                    <a:gd name="T38" fmla="*/ 0 w 64"/>
                    <a:gd name="T39" fmla="*/ 0 h 76"/>
                    <a:gd name="T40" fmla="*/ 0 w 64"/>
                    <a:gd name="T41" fmla="*/ 0 h 76"/>
                    <a:gd name="T42" fmla="*/ 0 w 64"/>
                    <a:gd name="T43" fmla="*/ 0 h 76"/>
                    <a:gd name="T44" fmla="*/ 0 w 64"/>
                    <a:gd name="T45" fmla="*/ 0 h 76"/>
                    <a:gd name="T46" fmla="*/ 0 w 64"/>
                    <a:gd name="T47" fmla="*/ 0 h 76"/>
                    <a:gd name="T48" fmla="*/ 0 w 64"/>
                    <a:gd name="T49" fmla="*/ 0 h 76"/>
                    <a:gd name="T50" fmla="*/ 0 w 64"/>
                    <a:gd name="T51" fmla="*/ 0 h 76"/>
                    <a:gd name="T52" fmla="*/ 0 w 64"/>
                    <a:gd name="T53" fmla="*/ 0 h 76"/>
                    <a:gd name="T54" fmla="*/ 0 w 64"/>
                    <a:gd name="T55" fmla="*/ 0 h 76"/>
                    <a:gd name="T56" fmla="*/ 0 w 64"/>
                    <a:gd name="T57" fmla="*/ 0 h 76"/>
                    <a:gd name="T58" fmla="*/ 0 w 64"/>
                    <a:gd name="T59" fmla="*/ 0 h 76"/>
                    <a:gd name="T60" fmla="*/ 0 w 64"/>
                    <a:gd name="T61" fmla="*/ 0 h 76"/>
                    <a:gd name="T62" fmla="*/ 0 w 64"/>
                    <a:gd name="T63" fmla="*/ 0 h 76"/>
                    <a:gd name="T64" fmla="*/ 0 w 64"/>
                    <a:gd name="T65" fmla="*/ 0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76"/>
                    <a:gd name="T101" fmla="*/ 64 w 64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76">
                      <a:moveTo>
                        <a:pt x="64" y="39"/>
                      </a:moveTo>
                      <a:lnTo>
                        <a:pt x="63" y="32"/>
                      </a:lnTo>
                      <a:lnTo>
                        <a:pt x="61" y="24"/>
                      </a:lnTo>
                      <a:lnTo>
                        <a:pt x="58" y="17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2"/>
                      </a:lnTo>
                      <a:lnTo>
                        <a:pt x="20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60"/>
                      </a:lnTo>
                      <a:lnTo>
                        <a:pt x="10" y="65"/>
                      </a:lnTo>
                      <a:lnTo>
                        <a:pt x="15" y="70"/>
                      </a:lnTo>
                      <a:lnTo>
                        <a:pt x="20" y="74"/>
                      </a:lnTo>
                      <a:lnTo>
                        <a:pt x="26" y="76"/>
                      </a:lnTo>
                      <a:lnTo>
                        <a:pt x="32" y="76"/>
                      </a:lnTo>
                      <a:lnTo>
                        <a:pt x="38" y="76"/>
                      </a:lnTo>
                      <a:lnTo>
                        <a:pt x="44" y="74"/>
                      </a:lnTo>
                      <a:lnTo>
                        <a:pt x="50" y="70"/>
                      </a:lnTo>
                      <a:lnTo>
                        <a:pt x="54" y="65"/>
                      </a:lnTo>
                      <a:lnTo>
                        <a:pt x="58" y="60"/>
                      </a:lnTo>
                      <a:lnTo>
                        <a:pt x="61" y="53"/>
                      </a:lnTo>
                      <a:lnTo>
                        <a:pt x="63" y="46"/>
                      </a:lnTo>
                      <a:lnTo>
                        <a:pt x="64" y="39"/>
                      </a:lnTo>
                      <a:close/>
                      <a:moveTo>
                        <a:pt x="55" y="39"/>
                      </a:moveTo>
                      <a:lnTo>
                        <a:pt x="54" y="45"/>
                      </a:lnTo>
                      <a:lnTo>
                        <a:pt x="53" y="50"/>
                      </a:lnTo>
                      <a:lnTo>
                        <a:pt x="51" y="54"/>
                      </a:lnTo>
                      <a:lnTo>
                        <a:pt x="48" y="58"/>
                      </a:lnTo>
                      <a:lnTo>
                        <a:pt x="45" y="62"/>
                      </a:lnTo>
                      <a:lnTo>
                        <a:pt x="41" y="64"/>
                      </a:lnTo>
                      <a:lnTo>
                        <a:pt x="37" y="65"/>
                      </a:lnTo>
                      <a:lnTo>
                        <a:pt x="32" y="65"/>
                      </a:lnTo>
                      <a:lnTo>
                        <a:pt x="28" y="65"/>
                      </a:lnTo>
                      <a:lnTo>
                        <a:pt x="23" y="64"/>
                      </a:lnTo>
                      <a:lnTo>
                        <a:pt x="20" y="62"/>
                      </a:lnTo>
                      <a:lnTo>
                        <a:pt x="16" y="58"/>
                      </a:lnTo>
                      <a:lnTo>
                        <a:pt x="13" y="54"/>
                      </a:lnTo>
                      <a:lnTo>
                        <a:pt x="11" y="50"/>
                      </a:lnTo>
                      <a:lnTo>
                        <a:pt x="10" y="45"/>
                      </a:lnTo>
                      <a:lnTo>
                        <a:pt x="10" y="39"/>
                      </a:lnTo>
                      <a:lnTo>
                        <a:pt x="10" y="33"/>
                      </a:lnTo>
                      <a:lnTo>
                        <a:pt x="11" y="28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8" y="12"/>
                      </a:lnTo>
                      <a:lnTo>
                        <a:pt x="32" y="11"/>
                      </a:lnTo>
                      <a:lnTo>
                        <a:pt x="37" y="12"/>
                      </a:lnTo>
                      <a:lnTo>
                        <a:pt x="41" y="14"/>
                      </a:lnTo>
                      <a:lnTo>
                        <a:pt x="45" y="16"/>
                      </a:lnTo>
                      <a:lnTo>
                        <a:pt x="48" y="20"/>
                      </a:lnTo>
                      <a:lnTo>
                        <a:pt x="51" y="23"/>
                      </a:lnTo>
                      <a:lnTo>
                        <a:pt x="53" y="28"/>
                      </a:lnTo>
                      <a:lnTo>
                        <a:pt x="54" y="33"/>
                      </a:lnTo>
                      <a:lnTo>
                        <a:pt x="55" y="39"/>
                      </a:lnTo>
                      <a:close/>
                    </a:path>
                  </a:pathLst>
                </a:custGeom>
                <a:solidFill>
                  <a:srgbClr val="FCEF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7" name="Freeform 42"/>
                <p:cNvSpPr>
                  <a:spLocks noEditPoints="1"/>
                </p:cNvSpPr>
                <p:nvPr/>
              </p:nvSpPr>
              <p:spPr bwMode="auto">
                <a:xfrm>
                  <a:off x="1156" y="2654"/>
                  <a:ext cx="11" cy="11"/>
                </a:xfrm>
                <a:custGeom>
                  <a:avLst/>
                  <a:gdLst>
                    <a:gd name="T0" fmla="*/ 0 w 54"/>
                    <a:gd name="T1" fmla="*/ 0 h 65"/>
                    <a:gd name="T2" fmla="*/ 0 w 54"/>
                    <a:gd name="T3" fmla="*/ 0 h 65"/>
                    <a:gd name="T4" fmla="*/ 0 w 54"/>
                    <a:gd name="T5" fmla="*/ 0 h 65"/>
                    <a:gd name="T6" fmla="*/ 0 w 54"/>
                    <a:gd name="T7" fmla="*/ 0 h 65"/>
                    <a:gd name="T8" fmla="*/ 0 w 54"/>
                    <a:gd name="T9" fmla="*/ 0 h 65"/>
                    <a:gd name="T10" fmla="*/ 0 w 54"/>
                    <a:gd name="T11" fmla="*/ 0 h 65"/>
                    <a:gd name="T12" fmla="*/ 0 w 54"/>
                    <a:gd name="T13" fmla="*/ 0 h 65"/>
                    <a:gd name="T14" fmla="*/ 0 w 54"/>
                    <a:gd name="T15" fmla="*/ 0 h 65"/>
                    <a:gd name="T16" fmla="*/ 0 w 54"/>
                    <a:gd name="T17" fmla="*/ 0 h 65"/>
                    <a:gd name="T18" fmla="*/ 0 w 54"/>
                    <a:gd name="T19" fmla="*/ 0 h 65"/>
                    <a:gd name="T20" fmla="*/ 0 w 54"/>
                    <a:gd name="T21" fmla="*/ 0 h 65"/>
                    <a:gd name="T22" fmla="*/ 0 w 54"/>
                    <a:gd name="T23" fmla="*/ 0 h 65"/>
                    <a:gd name="T24" fmla="*/ 0 w 54"/>
                    <a:gd name="T25" fmla="*/ 0 h 65"/>
                    <a:gd name="T26" fmla="*/ 0 w 54"/>
                    <a:gd name="T27" fmla="*/ 0 h 65"/>
                    <a:gd name="T28" fmla="*/ 0 w 54"/>
                    <a:gd name="T29" fmla="*/ 0 h 65"/>
                    <a:gd name="T30" fmla="*/ 0 w 54"/>
                    <a:gd name="T31" fmla="*/ 0 h 65"/>
                    <a:gd name="T32" fmla="*/ 0 w 54"/>
                    <a:gd name="T33" fmla="*/ 0 h 65"/>
                    <a:gd name="T34" fmla="*/ 0 w 54"/>
                    <a:gd name="T35" fmla="*/ 0 h 65"/>
                    <a:gd name="T36" fmla="*/ 0 w 54"/>
                    <a:gd name="T37" fmla="*/ 0 h 65"/>
                    <a:gd name="T38" fmla="*/ 0 w 54"/>
                    <a:gd name="T39" fmla="*/ 0 h 65"/>
                    <a:gd name="T40" fmla="*/ 0 w 54"/>
                    <a:gd name="T41" fmla="*/ 0 h 65"/>
                    <a:gd name="T42" fmla="*/ 0 w 54"/>
                    <a:gd name="T43" fmla="*/ 0 h 65"/>
                    <a:gd name="T44" fmla="*/ 0 w 54"/>
                    <a:gd name="T45" fmla="*/ 0 h 65"/>
                    <a:gd name="T46" fmla="*/ 0 w 54"/>
                    <a:gd name="T47" fmla="*/ 0 h 65"/>
                    <a:gd name="T48" fmla="*/ 0 w 54"/>
                    <a:gd name="T49" fmla="*/ 0 h 65"/>
                    <a:gd name="T50" fmla="*/ 0 w 54"/>
                    <a:gd name="T51" fmla="*/ 0 h 65"/>
                    <a:gd name="T52" fmla="*/ 0 w 54"/>
                    <a:gd name="T53" fmla="*/ 0 h 65"/>
                    <a:gd name="T54" fmla="*/ 0 w 54"/>
                    <a:gd name="T55" fmla="*/ 0 h 65"/>
                    <a:gd name="T56" fmla="*/ 0 w 54"/>
                    <a:gd name="T57" fmla="*/ 0 h 65"/>
                    <a:gd name="T58" fmla="*/ 0 w 54"/>
                    <a:gd name="T59" fmla="*/ 0 h 65"/>
                    <a:gd name="T60" fmla="*/ 0 w 54"/>
                    <a:gd name="T61" fmla="*/ 0 h 65"/>
                    <a:gd name="T62" fmla="*/ 0 w 54"/>
                    <a:gd name="T63" fmla="*/ 0 h 65"/>
                    <a:gd name="T64" fmla="*/ 0 w 54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65"/>
                    <a:gd name="T101" fmla="*/ 54 w 54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65">
                      <a:moveTo>
                        <a:pt x="54" y="33"/>
                      </a:moveTo>
                      <a:lnTo>
                        <a:pt x="54" y="27"/>
                      </a:lnTo>
                      <a:lnTo>
                        <a:pt x="52" y="20"/>
                      </a:lnTo>
                      <a:lnTo>
                        <a:pt x="49" y="15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7" y="3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2" y="45"/>
                      </a:lnTo>
                      <a:lnTo>
                        <a:pt x="5" y="51"/>
                      </a:lnTo>
                      <a:lnTo>
                        <a:pt x="8" y="56"/>
                      </a:lnTo>
                      <a:lnTo>
                        <a:pt x="12" y="59"/>
                      </a:lnTo>
                      <a:lnTo>
                        <a:pt x="17" y="63"/>
                      </a:lnTo>
                      <a:lnTo>
                        <a:pt x="22" y="64"/>
                      </a:lnTo>
                      <a:lnTo>
                        <a:pt x="27" y="65"/>
                      </a:lnTo>
                      <a:lnTo>
                        <a:pt x="33" y="64"/>
                      </a:lnTo>
                      <a:lnTo>
                        <a:pt x="38" y="63"/>
                      </a:lnTo>
                      <a:lnTo>
                        <a:pt x="42" y="59"/>
                      </a:lnTo>
                      <a:lnTo>
                        <a:pt x="46" y="56"/>
                      </a:lnTo>
                      <a:lnTo>
                        <a:pt x="49" y="51"/>
                      </a:lnTo>
                      <a:lnTo>
                        <a:pt x="52" y="45"/>
                      </a:lnTo>
                      <a:lnTo>
                        <a:pt x="54" y="39"/>
                      </a:lnTo>
                      <a:lnTo>
                        <a:pt x="54" y="33"/>
                      </a:lnTo>
                      <a:close/>
                      <a:moveTo>
                        <a:pt x="45" y="33"/>
                      </a:moveTo>
                      <a:lnTo>
                        <a:pt x="45" y="38"/>
                      </a:lnTo>
                      <a:lnTo>
                        <a:pt x="44" y="41"/>
                      </a:lnTo>
                      <a:lnTo>
                        <a:pt x="42" y="45"/>
                      </a:lnTo>
                      <a:lnTo>
                        <a:pt x="40" y="48"/>
                      </a:lnTo>
                      <a:lnTo>
                        <a:pt x="37" y="51"/>
                      </a:lnTo>
                      <a:lnTo>
                        <a:pt x="34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4"/>
                      </a:lnTo>
                      <a:lnTo>
                        <a:pt x="20" y="53"/>
                      </a:lnTo>
                      <a:lnTo>
                        <a:pt x="17" y="51"/>
                      </a:lnTo>
                      <a:lnTo>
                        <a:pt x="14" y="48"/>
                      </a:lnTo>
                      <a:lnTo>
                        <a:pt x="12" y="45"/>
                      </a:lnTo>
                      <a:lnTo>
                        <a:pt x="11" y="41"/>
                      </a:lnTo>
                      <a:lnTo>
                        <a:pt x="9" y="38"/>
                      </a:lnTo>
                      <a:lnTo>
                        <a:pt x="9" y="33"/>
                      </a:lnTo>
                      <a:lnTo>
                        <a:pt x="9" y="28"/>
                      </a:lnTo>
                      <a:lnTo>
                        <a:pt x="11" y="24"/>
                      </a:lnTo>
                      <a:lnTo>
                        <a:pt x="12" y="21"/>
                      </a:lnTo>
                      <a:lnTo>
                        <a:pt x="14" y="17"/>
                      </a:lnTo>
                      <a:lnTo>
                        <a:pt x="17" y="15"/>
                      </a:lnTo>
                      <a:lnTo>
                        <a:pt x="20" y="12"/>
                      </a:lnTo>
                      <a:lnTo>
                        <a:pt x="23" y="11"/>
                      </a:lnTo>
                      <a:lnTo>
                        <a:pt x="27" y="11"/>
                      </a:lnTo>
                      <a:lnTo>
                        <a:pt x="31" y="11"/>
                      </a:lnTo>
                      <a:lnTo>
                        <a:pt x="34" y="12"/>
                      </a:lnTo>
                      <a:lnTo>
                        <a:pt x="37" y="15"/>
                      </a:lnTo>
                      <a:lnTo>
                        <a:pt x="40" y="17"/>
                      </a:lnTo>
                      <a:lnTo>
                        <a:pt x="42" y="21"/>
                      </a:lnTo>
                      <a:lnTo>
                        <a:pt x="44" y="24"/>
                      </a:lnTo>
                      <a:lnTo>
                        <a:pt x="45" y="28"/>
                      </a:lnTo>
                      <a:lnTo>
                        <a:pt x="45" y="33"/>
                      </a:lnTo>
                      <a:close/>
                    </a:path>
                  </a:pathLst>
                </a:custGeom>
                <a:solidFill>
                  <a:srgbClr val="FCEF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8" name="Freeform 43"/>
                <p:cNvSpPr>
                  <a:spLocks noEditPoints="1"/>
                </p:cNvSpPr>
                <p:nvPr/>
              </p:nvSpPr>
              <p:spPr bwMode="auto">
                <a:xfrm>
                  <a:off x="1157" y="2655"/>
                  <a:ext cx="9" cy="9"/>
                </a:xfrm>
                <a:custGeom>
                  <a:avLst/>
                  <a:gdLst>
                    <a:gd name="T0" fmla="*/ 0 w 45"/>
                    <a:gd name="T1" fmla="*/ 0 h 54"/>
                    <a:gd name="T2" fmla="*/ 0 w 45"/>
                    <a:gd name="T3" fmla="*/ 0 h 54"/>
                    <a:gd name="T4" fmla="*/ 0 w 45"/>
                    <a:gd name="T5" fmla="*/ 0 h 54"/>
                    <a:gd name="T6" fmla="*/ 0 w 45"/>
                    <a:gd name="T7" fmla="*/ 0 h 54"/>
                    <a:gd name="T8" fmla="*/ 0 w 45"/>
                    <a:gd name="T9" fmla="*/ 0 h 54"/>
                    <a:gd name="T10" fmla="*/ 0 w 45"/>
                    <a:gd name="T11" fmla="*/ 0 h 54"/>
                    <a:gd name="T12" fmla="*/ 0 w 45"/>
                    <a:gd name="T13" fmla="*/ 0 h 54"/>
                    <a:gd name="T14" fmla="*/ 0 w 45"/>
                    <a:gd name="T15" fmla="*/ 0 h 54"/>
                    <a:gd name="T16" fmla="*/ 0 w 45"/>
                    <a:gd name="T17" fmla="*/ 0 h 54"/>
                    <a:gd name="T18" fmla="*/ 0 w 45"/>
                    <a:gd name="T19" fmla="*/ 0 h 54"/>
                    <a:gd name="T20" fmla="*/ 0 w 45"/>
                    <a:gd name="T21" fmla="*/ 0 h 54"/>
                    <a:gd name="T22" fmla="*/ 0 w 45"/>
                    <a:gd name="T23" fmla="*/ 0 h 54"/>
                    <a:gd name="T24" fmla="*/ 0 w 45"/>
                    <a:gd name="T25" fmla="*/ 0 h 54"/>
                    <a:gd name="T26" fmla="*/ 0 w 45"/>
                    <a:gd name="T27" fmla="*/ 0 h 54"/>
                    <a:gd name="T28" fmla="*/ 0 w 45"/>
                    <a:gd name="T29" fmla="*/ 0 h 54"/>
                    <a:gd name="T30" fmla="*/ 0 w 45"/>
                    <a:gd name="T31" fmla="*/ 0 h 54"/>
                    <a:gd name="T32" fmla="*/ 0 w 45"/>
                    <a:gd name="T33" fmla="*/ 0 h 54"/>
                    <a:gd name="T34" fmla="*/ 0 w 45"/>
                    <a:gd name="T35" fmla="*/ 0 h 54"/>
                    <a:gd name="T36" fmla="*/ 0 w 45"/>
                    <a:gd name="T37" fmla="*/ 0 h 54"/>
                    <a:gd name="T38" fmla="*/ 0 w 45"/>
                    <a:gd name="T39" fmla="*/ 0 h 54"/>
                    <a:gd name="T40" fmla="*/ 0 w 45"/>
                    <a:gd name="T41" fmla="*/ 0 h 54"/>
                    <a:gd name="T42" fmla="*/ 0 w 45"/>
                    <a:gd name="T43" fmla="*/ 0 h 54"/>
                    <a:gd name="T44" fmla="*/ 0 w 45"/>
                    <a:gd name="T45" fmla="*/ 0 h 54"/>
                    <a:gd name="T46" fmla="*/ 0 w 45"/>
                    <a:gd name="T47" fmla="*/ 0 h 54"/>
                    <a:gd name="T48" fmla="*/ 0 w 45"/>
                    <a:gd name="T49" fmla="*/ 0 h 54"/>
                    <a:gd name="T50" fmla="*/ 0 w 45"/>
                    <a:gd name="T51" fmla="*/ 0 h 54"/>
                    <a:gd name="T52" fmla="*/ 0 w 45"/>
                    <a:gd name="T53" fmla="*/ 0 h 54"/>
                    <a:gd name="T54" fmla="*/ 0 w 45"/>
                    <a:gd name="T55" fmla="*/ 0 h 54"/>
                    <a:gd name="T56" fmla="*/ 0 w 45"/>
                    <a:gd name="T57" fmla="*/ 0 h 54"/>
                    <a:gd name="T58" fmla="*/ 0 w 45"/>
                    <a:gd name="T59" fmla="*/ 0 h 54"/>
                    <a:gd name="T60" fmla="*/ 0 w 45"/>
                    <a:gd name="T61" fmla="*/ 0 h 54"/>
                    <a:gd name="T62" fmla="*/ 0 w 45"/>
                    <a:gd name="T63" fmla="*/ 0 h 54"/>
                    <a:gd name="T64" fmla="*/ 0 w 45"/>
                    <a:gd name="T65" fmla="*/ 0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54"/>
                    <a:gd name="T101" fmla="*/ 45 w 4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54">
                      <a:moveTo>
                        <a:pt x="45" y="28"/>
                      </a:moveTo>
                      <a:lnTo>
                        <a:pt x="44" y="22"/>
                      </a:lnTo>
                      <a:lnTo>
                        <a:pt x="43" y="17"/>
                      </a:lnTo>
                      <a:lnTo>
                        <a:pt x="41" y="12"/>
                      </a:lnTo>
                      <a:lnTo>
                        <a:pt x="38" y="9"/>
                      </a:lnTo>
                      <a:lnTo>
                        <a:pt x="35" y="5"/>
                      </a:lnTo>
                      <a:lnTo>
                        <a:pt x="31" y="3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3" y="12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6" y="47"/>
                      </a:lnTo>
                      <a:lnTo>
                        <a:pt x="10" y="51"/>
                      </a:lnTo>
                      <a:lnTo>
                        <a:pt x="13" y="53"/>
                      </a:lnTo>
                      <a:lnTo>
                        <a:pt x="18" y="54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3"/>
                      </a:lnTo>
                      <a:lnTo>
                        <a:pt x="35" y="51"/>
                      </a:lnTo>
                      <a:lnTo>
                        <a:pt x="38" y="47"/>
                      </a:lnTo>
                      <a:lnTo>
                        <a:pt x="41" y="43"/>
                      </a:lnTo>
                      <a:lnTo>
                        <a:pt x="43" y="39"/>
                      </a:lnTo>
                      <a:lnTo>
                        <a:pt x="44" y="34"/>
                      </a:lnTo>
                      <a:lnTo>
                        <a:pt x="45" y="28"/>
                      </a:lnTo>
                      <a:close/>
                      <a:moveTo>
                        <a:pt x="36" y="28"/>
                      </a:moveTo>
                      <a:lnTo>
                        <a:pt x="35" y="31"/>
                      </a:lnTo>
                      <a:lnTo>
                        <a:pt x="35" y="34"/>
                      </a:lnTo>
                      <a:lnTo>
                        <a:pt x="33" y="37"/>
                      </a:lnTo>
                      <a:lnTo>
                        <a:pt x="32" y="40"/>
                      </a:lnTo>
                      <a:lnTo>
                        <a:pt x="30" y="41"/>
                      </a:lnTo>
                      <a:lnTo>
                        <a:pt x="27" y="42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7" y="42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9" y="28"/>
                      </a:lnTo>
                      <a:lnTo>
                        <a:pt x="9" y="24"/>
                      </a:lnTo>
                      <a:lnTo>
                        <a:pt x="10" y="22"/>
                      </a:lnTo>
                      <a:lnTo>
                        <a:pt x="11" y="18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2" y="11"/>
                      </a:lnTo>
                      <a:lnTo>
                        <a:pt x="25" y="12"/>
                      </a:lnTo>
                      <a:lnTo>
                        <a:pt x="27" y="13"/>
                      </a:lnTo>
                      <a:lnTo>
                        <a:pt x="30" y="15"/>
                      </a:lnTo>
                      <a:lnTo>
                        <a:pt x="32" y="16"/>
                      </a:lnTo>
                      <a:lnTo>
                        <a:pt x="33" y="18"/>
                      </a:lnTo>
                      <a:lnTo>
                        <a:pt x="35" y="22"/>
                      </a:lnTo>
                      <a:lnTo>
                        <a:pt x="35" y="24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solidFill>
                  <a:srgbClr val="FCF2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09" name="Freeform 44"/>
                <p:cNvSpPr>
                  <a:spLocks noEditPoints="1"/>
                </p:cNvSpPr>
                <p:nvPr/>
              </p:nvSpPr>
              <p:spPr bwMode="auto">
                <a:xfrm>
                  <a:off x="1158" y="2656"/>
                  <a:ext cx="7" cy="7"/>
                </a:xfrm>
                <a:custGeom>
                  <a:avLst/>
                  <a:gdLst>
                    <a:gd name="T0" fmla="*/ 0 w 36"/>
                    <a:gd name="T1" fmla="*/ 0 h 43"/>
                    <a:gd name="T2" fmla="*/ 0 w 36"/>
                    <a:gd name="T3" fmla="*/ 0 h 43"/>
                    <a:gd name="T4" fmla="*/ 0 w 36"/>
                    <a:gd name="T5" fmla="*/ 0 h 43"/>
                    <a:gd name="T6" fmla="*/ 0 w 36"/>
                    <a:gd name="T7" fmla="*/ 0 h 43"/>
                    <a:gd name="T8" fmla="*/ 0 w 36"/>
                    <a:gd name="T9" fmla="*/ 0 h 43"/>
                    <a:gd name="T10" fmla="*/ 0 w 36"/>
                    <a:gd name="T11" fmla="*/ 0 h 43"/>
                    <a:gd name="T12" fmla="*/ 0 w 36"/>
                    <a:gd name="T13" fmla="*/ 0 h 43"/>
                    <a:gd name="T14" fmla="*/ 0 w 36"/>
                    <a:gd name="T15" fmla="*/ 0 h 43"/>
                    <a:gd name="T16" fmla="*/ 0 w 36"/>
                    <a:gd name="T17" fmla="*/ 0 h 43"/>
                    <a:gd name="T18" fmla="*/ 0 w 36"/>
                    <a:gd name="T19" fmla="*/ 0 h 43"/>
                    <a:gd name="T20" fmla="*/ 0 w 36"/>
                    <a:gd name="T21" fmla="*/ 0 h 43"/>
                    <a:gd name="T22" fmla="*/ 0 w 36"/>
                    <a:gd name="T23" fmla="*/ 0 h 43"/>
                    <a:gd name="T24" fmla="*/ 0 w 36"/>
                    <a:gd name="T25" fmla="*/ 0 h 43"/>
                    <a:gd name="T26" fmla="*/ 0 w 36"/>
                    <a:gd name="T27" fmla="*/ 0 h 43"/>
                    <a:gd name="T28" fmla="*/ 0 w 36"/>
                    <a:gd name="T29" fmla="*/ 0 h 43"/>
                    <a:gd name="T30" fmla="*/ 0 w 36"/>
                    <a:gd name="T31" fmla="*/ 0 h 43"/>
                    <a:gd name="T32" fmla="*/ 0 w 36"/>
                    <a:gd name="T33" fmla="*/ 0 h 43"/>
                    <a:gd name="T34" fmla="*/ 0 w 36"/>
                    <a:gd name="T35" fmla="*/ 0 h 43"/>
                    <a:gd name="T36" fmla="*/ 0 w 36"/>
                    <a:gd name="T37" fmla="*/ 0 h 43"/>
                    <a:gd name="T38" fmla="*/ 0 w 36"/>
                    <a:gd name="T39" fmla="*/ 0 h 43"/>
                    <a:gd name="T40" fmla="*/ 0 w 36"/>
                    <a:gd name="T41" fmla="*/ 0 h 43"/>
                    <a:gd name="T42" fmla="*/ 0 w 36"/>
                    <a:gd name="T43" fmla="*/ 0 h 43"/>
                    <a:gd name="T44" fmla="*/ 0 w 36"/>
                    <a:gd name="T45" fmla="*/ 0 h 43"/>
                    <a:gd name="T46" fmla="*/ 0 w 36"/>
                    <a:gd name="T47" fmla="*/ 0 h 43"/>
                    <a:gd name="T48" fmla="*/ 0 w 36"/>
                    <a:gd name="T49" fmla="*/ 0 h 43"/>
                    <a:gd name="T50" fmla="*/ 0 w 36"/>
                    <a:gd name="T51" fmla="*/ 0 h 43"/>
                    <a:gd name="T52" fmla="*/ 0 w 36"/>
                    <a:gd name="T53" fmla="*/ 0 h 43"/>
                    <a:gd name="T54" fmla="*/ 0 w 36"/>
                    <a:gd name="T55" fmla="*/ 0 h 43"/>
                    <a:gd name="T56" fmla="*/ 0 w 36"/>
                    <a:gd name="T57" fmla="*/ 0 h 43"/>
                    <a:gd name="T58" fmla="*/ 0 w 36"/>
                    <a:gd name="T59" fmla="*/ 0 h 43"/>
                    <a:gd name="T60" fmla="*/ 0 w 36"/>
                    <a:gd name="T61" fmla="*/ 0 h 43"/>
                    <a:gd name="T62" fmla="*/ 0 w 36"/>
                    <a:gd name="T63" fmla="*/ 0 h 43"/>
                    <a:gd name="T64" fmla="*/ 0 w 36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3"/>
                    <a:gd name="T101" fmla="*/ 36 w 36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3">
                      <a:moveTo>
                        <a:pt x="36" y="22"/>
                      </a:moveTo>
                      <a:lnTo>
                        <a:pt x="36" y="17"/>
                      </a:lnTo>
                      <a:lnTo>
                        <a:pt x="35" y="13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3" y="34"/>
                      </a:lnTo>
                      <a:lnTo>
                        <a:pt x="5" y="37"/>
                      </a:lnTo>
                      <a:lnTo>
                        <a:pt x="8" y="40"/>
                      </a:lnTo>
                      <a:lnTo>
                        <a:pt x="11" y="42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7"/>
                      </a:lnTo>
                      <a:lnTo>
                        <a:pt x="36" y="22"/>
                      </a:lnTo>
                      <a:close/>
                      <a:moveTo>
                        <a:pt x="27" y="22"/>
                      </a:moveTo>
                      <a:lnTo>
                        <a:pt x="27" y="24"/>
                      </a:lnTo>
                      <a:lnTo>
                        <a:pt x="26" y="25"/>
                      </a:lnTo>
                      <a:lnTo>
                        <a:pt x="26" y="28"/>
                      </a:lnTo>
                      <a:lnTo>
                        <a:pt x="24" y="29"/>
                      </a:lnTo>
                      <a:lnTo>
                        <a:pt x="23" y="30"/>
                      </a:lnTo>
                      <a:lnTo>
                        <a:pt x="22" y="31"/>
                      </a:lnTo>
                      <a:lnTo>
                        <a:pt x="20" y="33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5" y="31"/>
                      </a:lnTo>
                      <a:lnTo>
                        <a:pt x="13" y="30"/>
                      </a:lnTo>
                      <a:lnTo>
                        <a:pt x="12" y="29"/>
                      </a:lnTo>
                      <a:lnTo>
                        <a:pt x="11" y="28"/>
                      </a:lnTo>
                      <a:lnTo>
                        <a:pt x="10" y="25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2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2" y="12"/>
                      </a:lnTo>
                      <a:lnTo>
                        <a:pt x="23" y="13"/>
                      </a:lnTo>
                      <a:lnTo>
                        <a:pt x="24" y="15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7" y="19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FDF4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0" name="Freeform 45"/>
                <p:cNvSpPr>
                  <a:spLocks/>
                </p:cNvSpPr>
                <p:nvPr/>
              </p:nvSpPr>
              <p:spPr bwMode="auto">
                <a:xfrm>
                  <a:off x="1159" y="2657"/>
                  <a:ext cx="5" cy="5"/>
                </a:xfrm>
                <a:custGeom>
                  <a:avLst/>
                  <a:gdLst>
                    <a:gd name="T0" fmla="*/ 0 w 27"/>
                    <a:gd name="T1" fmla="*/ 0 h 32"/>
                    <a:gd name="T2" fmla="*/ 0 w 27"/>
                    <a:gd name="T3" fmla="*/ 0 h 32"/>
                    <a:gd name="T4" fmla="*/ 0 w 27"/>
                    <a:gd name="T5" fmla="*/ 0 h 32"/>
                    <a:gd name="T6" fmla="*/ 0 w 27"/>
                    <a:gd name="T7" fmla="*/ 0 h 32"/>
                    <a:gd name="T8" fmla="*/ 0 w 27"/>
                    <a:gd name="T9" fmla="*/ 0 h 32"/>
                    <a:gd name="T10" fmla="*/ 0 w 27"/>
                    <a:gd name="T11" fmla="*/ 0 h 32"/>
                    <a:gd name="T12" fmla="*/ 0 w 27"/>
                    <a:gd name="T13" fmla="*/ 0 h 32"/>
                    <a:gd name="T14" fmla="*/ 0 w 27"/>
                    <a:gd name="T15" fmla="*/ 0 h 32"/>
                    <a:gd name="T16" fmla="*/ 0 w 27"/>
                    <a:gd name="T17" fmla="*/ 0 h 32"/>
                    <a:gd name="T18" fmla="*/ 0 w 27"/>
                    <a:gd name="T19" fmla="*/ 0 h 32"/>
                    <a:gd name="T20" fmla="*/ 0 w 27"/>
                    <a:gd name="T21" fmla="*/ 0 h 32"/>
                    <a:gd name="T22" fmla="*/ 0 w 27"/>
                    <a:gd name="T23" fmla="*/ 0 h 32"/>
                    <a:gd name="T24" fmla="*/ 0 w 27"/>
                    <a:gd name="T25" fmla="*/ 0 h 32"/>
                    <a:gd name="T26" fmla="*/ 0 w 27"/>
                    <a:gd name="T27" fmla="*/ 0 h 32"/>
                    <a:gd name="T28" fmla="*/ 0 w 27"/>
                    <a:gd name="T29" fmla="*/ 0 h 32"/>
                    <a:gd name="T30" fmla="*/ 0 w 27"/>
                    <a:gd name="T31" fmla="*/ 0 h 32"/>
                    <a:gd name="T32" fmla="*/ 0 w 27"/>
                    <a:gd name="T33" fmla="*/ 0 h 32"/>
                    <a:gd name="T34" fmla="*/ 0 w 27"/>
                    <a:gd name="T35" fmla="*/ 0 h 32"/>
                    <a:gd name="T36" fmla="*/ 0 w 27"/>
                    <a:gd name="T37" fmla="*/ 0 h 32"/>
                    <a:gd name="T38" fmla="*/ 0 w 27"/>
                    <a:gd name="T39" fmla="*/ 0 h 32"/>
                    <a:gd name="T40" fmla="*/ 0 w 27"/>
                    <a:gd name="T41" fmla="*/ 0 h 32"/>
                    <a:gd name="T42" fmla="*/ 0 w 27"/>
                    <a:gd name="T43" fmla="*/ 0 h 32"/>
                    <a:gd name="T44" fmla="*/ 0 w 27"/>
                    <a:gd name="T45" fmla="*/ 0 h 32"/>
                    <a:gd name="T46" fmla="*/ 0 w 27"/>
                    <a:gd name="T47" fmla="*/ 0 h 32"/>
                    <a:gd name="T48" fmla="*/ 0 w 27"/>
                    <a:gd name="T49" fmla="*/ 0 h 32"/>
                    <a:gd name="T50" fmla="*/ 0 w 27"/>
                    <a:gd name="T51" fmla="*/ 0 h 32"/>
                    <a:gd name="T52" fmla="*/ 0 w 27"/>
                    <a:gd name="T53" fmla="*/ 0 h 32"/>
                    <a:gd name="T54" fmla="*/ 0 w 27"/>
                    <a:gd name="T55" fmla="*/ 0 h 32"/>
                    <a:gd name="T56" fmla="*/ 0 w 27"/>
                    <a:gd name="T57" fmla="*/ 0 h 32"/>
                    <a:gd name="T58" fmla="*/ 0 w 27"/>
                    <a:gd name="T59" fmla="*/ 0 h 32"/>
                    <a:gd name="T60" fmla="*/ 0 w 27"/>
                    <a:gd name="T61" fmla="*/ 0 h 32"/>
                    <a:gd name="T62" fmla="*/ 0 w 27"/>
                    <a:gd name="T63" fmla="*/ 0 h 32"/>
                    <a:gd name="T64" fmla="*/ 0 w 27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32"/>
                    <a:gd name="T101" fmla="*/ 27 w 2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32">
                      <a:moveTo>
                        <a:pt x="27" y="17"/>
                      </a:move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9"/>
                      </a:lnTo>
                      <a:lnTo>
                        <a:pt x="6" y="30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2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3" y="29"/>
                      </a:lnTo>
                      <a:lnTo>
                        <a:pt x="24" y="26"/>
                      </a:lnTo>
                      <a:lnTo>
                        <a:pt x="26" y="23"/>
                      </a:lnTo>
                      <a:lnTo>
                        <a:pt x="26" y="2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FDF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1" name="Freeform 46"/>
                <p:cNvSpPr>
                  <a:spLocks/>
                </p:cNvSpPr>
                <p:nvPr/>
              </p:nvSpPr>
              <p:spPr bwMode="auto">
                <a:xfrm>
                  <a:off x="1160" y="2658"/>
                  <a:ext cx="3" cy="3"/>
                </a:xfrm>
                <a:custGeom>
                  <a:avLst/>
                  <a:gdLst>
                    <a:gd name="T0" fmla="*/ 0 w 18"/>
                    <a:gd name="T1" fmla="*/ 0 h 22"/>
                    <a:gd name="T2" fmla="*/ 0 w 18"/>
                    <a:gd name="T3" fmla="*/ 0 h 22"/>
                    <a:gd name="T4" fmla="*/ 0 w 18"/>
                    <a:gd name="T5" fmla="*/ 0 h 22"/>
                    <a:gd name="T6" fmla="*/ 0 w 18"/>
                    <a:gd name="T7" fmla="*/ 0 h 22"/>
                    <a:gd name="T8" fmla="*/ 0 w 18"/>
                    <a:gd name="T9" fmla="*/ 0 h 22"/>
                    <a:gd name="T10" fmla="*/ 0 w 18"/>
                    <a:gd name="T11" fmla="*/ 0 h 22"/>
                    <a:gd name="T12" fmla="*/ 0 w 18"/>
                    <a:gd name="T13" fmla="*/ 0 h 22"/>
                    <a:gd name="T14" fmla="*/ 0 w 18"/>
                    <a:gd name="T15" fmla="*/ 0 h 22"/>
                    <a:gd name="T16" fmla="*/ 0 w 18"/>
                    <a:gd name="T17" fmla="*/ 0 h 22"/>
                    <a:gd name="T18" fmla="*/ 0 w 18"/>
                    <a:gd name="T19" fmla="*/ 0 h 22"/>
                    <a:gd name="T20" fmla="*/ 0 w 18"/>
                    <a:gd name="T21" fmla="*/ 0 h 22"/>
                    <a:gd name="T22" fmla="*/ 0 w 18"/>
                    <a:gd name="T23" fmla="*/ 0 h 22"/>
                    <a:gd name="T24" fmla="*/ 0 w 18"/>
                    <a:gd name="T25" fmla="*/ 0 h 22"/>
                    <a:gd name="T26" fmla="*/ 0 w 18"/>
                    <a:gd name="T27" fmla="*/ 0 h 22"/>
                    <a:gd name="T28" fmla="*/ 0 w 18"/>
                    <a:gd name="T29" fmla="*/ 0 h 22"/>
                    <a:gd name="T30" fmla="*/ 0 w 18"/>
                    <a:gd name="T31" fmla="*/ 0 h 22"/>
                    <a:gd name="T32" fmla="*/ 0 w 18"/>
                    <a:gd name="T33" fmla="*/ 0 h 22"/>
                    <a:gd name="T34" fmla="*/ 0 w 18"/>
                    <a:gd name="T35" fmla="*/ 0 h 22"/>
                    <a:gd name="T36" fmla="*/ 0 w 18"/>
                    <a:gd name="T37" fmla="*/ 0 h 22"/>
                    <a:gd name="T38" fmla="*/ 0 w 18"/>
                    <a:gd name="T39" fmla="*/ 0 h 22"/>
                    <a:gd name="T40" fmla="*/ 0 w 18"/>
                    <a:gd name="T41" fmla="*/ 0 h 22"/>
                    <a:gd name="T42" fmla="*/ 0 w 18"/>
                    <a:gd name="T43" fmla="*/ 0 h 22"/>
                    <a:gd name="T44" fmla="*/ 0 w 18"/>
                    <a:gd name="T45" fmla="*/ 0 h 22"/>
                    <a:gd name="T46" fmla="*/ 0 w 18"/>
                    <a:gd name="T47" fmla="*/ 0 h 22"/>
                    <a:gd name="T48" fmla="*/ 0 w 18"/>
                    <a:gd name="T49" fmla="*/ 0 h 22"/>
                    <a:gd name="T50" fmla="*/ 0 w 18"/>
                    <a:gd name="T51" fmla="*/ 0 h 22"/>
                    <a:gd name="T52" fmla="*/ 0 w 18"/>
                    <a:gd name="T53" fmla="*/ 0 h 22"/>
                    <a:gd name="T54" fmla="*/ 0 w 18"/>
                    <a:gd name="T55" fmla="*/ 0 h 22"/>
                    <a:gd name="T56" fmla="*/ 0 w 18"/>
                    <a:gd name="T57" fmla="*/ 0 h 22"/>
                    <a:gd name="T58" fmla="*/ 0 w 18"/>
                    <a:gd name="T59" fmla="*/ 0 h 22"/>
                    <a:gd name="T60" fmla="*/ 0 w 18"/>
                    <a:gd name="T61" fmla="*/ 0 h 22"/>
                    <a:gd name="T62" fmla="*/ 0 w 18"/>
                    <a:gd name="T63" fmla="*/ 0 h 22"/>
                    <a:gd name="T64" fmla="*/ 0 w 18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22"/>
                    <a:gd name="T101" fmla="*/ 18 w 18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22">
                      <a:moveTo>
                        <a:pt x="18" y="11"/>
                      </a:moveTo>
                      <a:lnTo>
                        <a:pt x="18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4" y="19"/>
                      </a:lnTo>
                      <a:lnTo>
                        <a:pt x="6" y="20"/>
                      </a:lnTo>
                      <a:lnTo>
                        <a:pt x="7" y="22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5" y="18"/>
                      </a:lnTo>
                      <a:lnTo>
                        <a:pt x="17" y="17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FDFA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2" name="Freeform 47"/>
                <p:cNvSpPr>
                  <a:spLocks/>
                </p:cNvSpPr>
                <p:nvPr/>
              </p:nvSpPr>
              <p:spPr bwMode="auto">
                <a:xfrm>
                  <a:off x="1161" y="2658"/>
                  <a:ext cx="2" cy="2"/>
                </a:xfrm>
                <a:custGeom>
                  <a:avLst/>
                  <a:gdLst>
                    <a:gd name="T0" fmla="*/ 0 w 9"/>
                    <a:gd name="T1" fmla="*/ 0 h 11"/>
                    <a:gd name="T2" fmla="*/ 0 w 9"/>
                    <a:gd name="T3" fmla="*/ 0 h 11"/>
                    <a:gd name="T4" fmla="*/ 0 w 9"/>
                    <a:gd name="T5" fmla="*/ 0 h 11"/>
                    <a:gd name="T6" fmla="*/ 0 w 9"/>
                    <a:gd name="T7" fmla="*/ 0 h 11"/>
                    <a:gd name="T8" fmla="*/ 0 w 9"/>
                    <a:gd name="T9" fmla="*/ 0 h 11"/>
                    <a:gd name="T10" fmla="*/ 0 w 9"/>
                    <a:gd name="T11" fmla="*/ 0 h 11"/>
                    <a:gd name="T12" fmla="*/ 0 w 9"/>
                    <a:gd name="T13" fmla="*/ 0 h 11"/>
                    <a:gd name="T14" fmla="*/ 0 w 9"/>
                    <a:gd name="T15" fmla="*/ 0 h 11"/>
                    <a:gd name="T16" fmla="*/ 0 w 9"/>
                    <a:gd name="T17" fmla="*/ 0 h 11"/>
                    <a:gd name="T18" fmla="*/ 0 w 9"/>
                    <a:gd name="T19" fmla="*/ 0 h 11"/>
                    <a:gd name="T20" fmla="*/ 0 w 9"/>
                    <a:gd name="T21" fmla="*/ 0 h 11"/>
                    <a:gd name="T22" fmla="*/ 0 w 9"/>
                    <a:gd name="T23" fmla="*/ 0 h 11"/>
                    <a:gd name="T24" fmla="*/ 0 w 9"/>
                    <a:gd name="T25" fmla="*/ 0 h 11"/>
                    <a:gd name="T26" fmla="*/ 0 w 9"/>
                    <a:gd name="T27" fmla="*/ 0 h 11"/>
                    <a:gd name="T28" fmla="*/ 0 w 9"/>
                    <a:gd name="T29" fmla="*/ 0 h 11"/>
                    <a:gd name="T30" fmla="*/ 0 w 9"/>
                    <a:gd name="T31" fmla="*/ 0 h 11"/>
                    <a:gd name="T32" fmla="*/ 0 w 9"/>
                    <a:gd name="T33" fmla="*/ 0 h 11"/>
                    <a:gd name="T34" fmla="*/ 0 w 9"/>
                    <a:gd name="T35" fmla="*/ 0 h 11"/>
                    <a:gd name="T36" fmla="*/ 0 w 9"/>
                    <a:gd name="T37" fmla="*/ 0 h 11"/>
                    <a:gd name="T38" fmla="*/ 0 w 9"/>
                    <a:gd name="T39" fmla="*/ 0 h 11"/>
                    <a:gd name="T40" fmla="*/ 0 w 9"/>
                    <a:gd name="T41" fmla="*/ 0 h 11"/>
                    <a:gd name="T42" fmla="*/ 0 w 9"/>
                    <a:gd name="T43" fmla="*/ 0 h 11"/>
                    <a:gd name="T44" fmla="*/ 0 w 9"/>
                    <a:gd name="T45" fmla="*/ 0 h 11"/>
                    <a:gd name="T46" fmla="*/ 0 w 9"/>
                    <a:gd name="T47" fmla="*/ 0 h 11"/>
                    <a:gd name="T48" fmla="*/ 0 w 9"/>
                    <a:gd name="T49" fmla="*/ 0 h 11"/>
                    <a:gd name="T50" fmla="*/ 0 w 9"/>
                    <a:gd name="T51" fmla="*/ 0 h 11"/>
                    <a:gd name="T52" fmla="*/ 0 w 9"/>
                    <a:gd name="T53" fmla="*/ 0 h 11"/>
                    <a:gd name="T54" fmla="*/ 0 w 9"/>
                    <a:gd name="T55" fmla="*/ 0 h 11"/>
                    <a:gd name="T56" fmla="*/ 0 w 9"/>
                    <a:gd name="T57" fmla="*/ 0 h 11"/>
                    <a:gd name="T58" fmla="*/ 0 w 9"/>
                    <a:gd name="T59" fmla="*/ 0 h 11"/>
                    <a:gd name="T60" fmla="*/ 0 w 9"/>
                    <a:gd name="T61" fmla="*/ 0 h 11"/>
                    <a:gd name="T62" fmla="*/ 0 w 9"/>
                    <a:gd name="T63" fmla="*/ 0 h 11"/>
                    <a:gd name="T64" fmla="*/ 0 w 9"/>
                    <a:gd name="T65" fmla="*/ 0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11"/>
                    <a:gd name="T101" fmla="*/ 9 w 9"/>
                    <a:gd name="T102" fmla="*/ 11 h 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11">
                      <a:moveTo>
                        <a:pt x="9" y="6"/>
                      </a:move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FEFE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3" name="Freeform 48"/>
                <p:cNvSpPr>
                  <a:spLocks/>
                </p:cNvSpPr>
                <p:nvPr/>
              </p:nvSpPr>
              <p:spPr bwMode="auto">
                <a:xfrm>
                  <a:off x="1043" y="2596"/>
                  <a:ext cx="44" cy="47"/>
                </a:xfrm>
                <a:custGeom>
                  <a:avLst/>
                  <a:gdLst>
                    <a:gd name="T0" fmla="*/ 0 w 220"/>
                    <a:gd name="T1" fmla="*/ 0 h 284"/>
                    <a:gd name="T2" fmla="*/ 0 w 220"/>
                    <a:gd name="T3" fmla="*/ 0 h 284"/>
                    <a:gd name="T4" fmla="*/ 0 w 220"/>
                    <a:gd name="T5" fmla="*/ 0 h 284"/>
                    <a:gd name="T6" fmla="*/ 0 w 220"/>
                    <a:gd name="T7" fmla="*/ 0 h 284"/>
                    <a:gd name="T8" fmla="*/ 0 w 220"/>
                    <a:gd name="T9" fmla="*/ 0 h 284"/>
                    <a:gd name="T10" fmla="*/ 0 w 220"/>
                    <a:gd name="T11" fmla="*/ 0 h 2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0"/>
                    <a:gd name="T19" fmla="*/ 0 h 284"/>
                    <a:gd name="T20" fmla="*/ 220 w 220"/>
                    <a:gd name="T21" fmla="*/ 284 h 2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0" h="284">
                      <a:moveTo>
                        <a:pt x="185" y="0"/>
                      </a:moveTo>
                      <a:lnTo>
                        <a:pt x="0" y="48"/>
                      </a:lnTo>
                      <a:lnTo>
                        <a:pt x="58" y="260"/>
                      </a:lnTo>
                      <a:lnTo>
                        <a:pt x="94" y="284"/>
                      </a:lnTo>
                      <a:lnTo>
                        <a:pt x="220" y="23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4" name="Freeform 49"/>
                <p:cNvSpPr>
                  <a:spLocks/>
                </p:cNvSpPr>
                <p:nvPr/>
              </p:nvSpPr>
              <p:spPr bwMode="auto">
                <a:xfrm>
                  <a:off x="1043" y="2596"/>
                  <a:ext cx="44" cy="26"/>
                </a:xfrm>
                <a:custGeom>
                  <a:avLst/>
                  <a:gdLst>
                    <a:gd name="T0" fmla="*/ 0 w 222"/>
                    <a:gd name="T1" fmla="*/ 0 h 157"/>
                    <a:gd name="T2" fmla="*/ 0 w 222"/>
                    <a:gd name="T3" fmla="*/ 0 h 157"/>
                    <a:gd name="T4" fmla="*/ 0 w 222"/>
                    <a:gd name="T5" fmla="*/ 0 h 157"/>
                    <a:gd name="T6" fmla="*/ 0 w 222"/>
                    <a:gd name="T7" fmla="*/ 0 h 157"/>
                    <a:gd name="T8" fmla="*/ 0 w 222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"/>
                    <a:gd name="T16" fmla="*/ 0 h 157"/>
                    <a:gd name="T17" fmla="*/ 222 w 222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" h="157">
                      <a:moveTo>
                        <a:pt x="186" y="0"/>
                      </a:moveTo>
                      <a:lnTo>
                        <a:pt x="0" y="48"/>
                      </a:lnTo>
                      <a:lnTo>
                        <a:pt x="157" y="157"/>
                      </a:lnTo>
                      <a:lnTo>
                        <a:pt x="222" y="24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EBEC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5" name="Freeform 50"/>
                <p:cNvSpPr>
                  <a:spLocks/>
                </p:cNvSpPr>
                <p:nvPr/>
              </p:nvSpPr>
              <p:spPr bwMode="auto">
                <a:xfrm>
                  <a:off x="1043" y="2601"/>
                  <a:ext cx="13" cy="15"/>
                </a:xfrm>
                <a:custGeom>
                  <a:avLst/>
                  <a:gdLst>
                    <a:gd name="T0" fmla="*/ 0 w 63"/>
                    <a:gd name="T1" fmla="*/ 0 h 89"/>
                    <a:gd name="T2" fmla="*/ 0 w 63"/>
                    <a:gd name="T3" fmla="*/ 0 h 89"/>
                    <a:gd name="T4" fmla="*/ 0 w 63"/>
                    <a:gd name="T5" fmla="*/ 0 h 89"/>
                    <a:gd name="T6" fmla="*/ 0 w 63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89"/>
                    <a:gd name="T14" fmla="*/ 63 w 63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89">
                      <a:moveTo>
                        <a:pt x="63" y="0"/>
                      </a:moveTo>
                      <a:lnTo>
                        <a:pt x="0" y="16"/>
                      </a:lnTo>
                      <a:lnTo>
                        <a:pt x="20" y="8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6" name="Freeform 51"/>
                <p:cNvSpPr>
                  <a:spLocks/>
                </p:cNvSpPr>
                <p:nvPr/>
              </p:nvSpPr>
              <p:spPr bwMode="auto">
                <a:xfrm>
                  <a:off x="1043" y="2601"/>
                  <a:ext cx="13" cy="8"/>
                </a:xfrm>
                <a:custGeom>
                  <a:avLst/>
                  <a:gdLst>
                    <a:gd name="T0" fmla="*/ 0 w 63"/>
                    <a:gd name="T1" fmla="*/ 0 h 46"/>
                    <a:gd name="T2" fmla="*/ 0 w 63"/>
                    <a:gd name="T3" fmla="*/ 0 h 46"/>
                    <a:gd name="T4" fmla="*/ 0 w 63"/>
                    <a:gd name="T5" fmla="*/ 0 h 46"/>
                    <a:gd name="T6" fmla="*/ 0 w 63"/>
                    <a:gd name="T7" fmla="*/ 0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46"/>
                    <a:gd name="T14" fmla="*/ 63 w 63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46">
                      <a:moveTo>
                        <a:pt x="63" y="0"/>
                      </a:moveTo>
                      <a:lnTo>
                        <a:pt x="0" y="16"/>
                      </a:lnTo>
                      <a:lnTo>
                        <a:pt x="41" y="4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7" name="Freeform 52"/>
                <p:cNvSpPr>
                  <a:spLocks/>
                </p:cNvSpPr>
                <p:nvPr/>
              </p:nvSpPr>
              <p:spPr bwMode="auto">
                <a:xfrm>
                  <a:off x="1078" y="2596"/>
                  <a:ext cx="93" cy="63"/>
                </a:xfrm>
                <a:custGeom>
                  <a:avLst/>
                  <a:gdLst>
                    <a:gd name="T0" fmla="*/ 0 w 463"/>
                    <a:gd name="T1" fmla="*/ 0 h 376"/>
                    <a:gd name="T2" fmla="*/ 0 w 463"/>
                    <a:gd name="T3" fmla="*/ 0 h 376"/>
                    <a:gd name="T4" fmla="*/ 0 w 463"/>
                    <a:gd name="T5" fmla="*/ 0 h 376"/>
                    <a:gd name="T6" fmla="*/ 0 w 463"/>
                    <a:gd name="T7" fmla="*/ 0 h 376"/>
                    <a:gd name="T8" fmla="*/ 0 w 463"/>
                    <a:gd name="T9" fmla="*/ 0 h 3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3"/>
                    <a:gd name="T16" fmla="*/ 0 h 376"/>
                    <a:gd name="T17" fmla="*/ 463 w 463"/>
                    <a:gd name="T18" fmla="*/ 376 h 3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3" h="376">
                      <a:moveTo>
                        <a:pt x="8" y="0"/>
                      </a:moveTo>
                      <a:lnTo>
                        <a:pt x="0" y="79"/>
                      </a:lnTo>
                      <a:lnTo>
                        <a:pt x="432" y="376"/>
                      </a:lnTo>
                      <a:lnTo>
                        <a:pt x="463" y="3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5DC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8" name="Freeform 53"/>
                <p:cNvSpPr>
                  <a:spLocks/>
                </p:cNvSpPr>
                <p:nvPr/>
              </p:nvSpPr>
              <p:spPr bwMode="auto">
                <a:xfrm>
                  <a:off x="1065" y="2609"/>
                  <a:ext cx="100" cy="72"/>
                </a:xfrm>
                <a:custGeom>
                  <a:avLst/>
                  <a:gdLst>
                    <a:gd name="T0" fmla="*/ 0 w 501"/>
                    <a:gd name="T1" fmla="*/ 0 h 430"/>
                    <a:gd name="T2" fmla="*/ 0 w 501"/>
                    <a:gd name="T3" fmla="*/ 0 h 430"/>
                    <a:gd name="T4" fmla="*/ 0 w 501"/>
                    <a:gd name="T5" fmla="*/ 0 h 430"/>
                    <a:gd name="T6" fmla="*/ 0 w 501"/>
                    <a:gd name="T7" fmla="*/ 0 h 430"/>
                    <a:gd name="T8" fmla="*/ 0 w 501"/>
                    <a:gd name="T9" fmla="*/ 0 h 430"/>
                    <a:gd name="T10" fmla="*/ 0 w 501"/>
                    <a:gd name="T11" fmla="*/ 0 h 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1"/>
                    <a:gd name="T19" fmla="*/ 0 h 430"/>
                    <a:gd name="T20" fmla="*/ 501 w 501"/>
                    <a:gd name="T21" fmla="*/ 430 h 4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1" h="430">
                      <a:moveTo>
                        <a:pt x="69" y="0"/>
                      </a:moveTo>
                      <a:lnTo>
                        <a:pt x="14" y="52"/>
                      </a:lnTo>
                      <a:lnTo>
                        <a:pt x="0" y="131"/>
                      </a:lnTo>
                      <a:lnTo>
                        <a:pt x="436" y="430"/>
                      </a:lnTo>
                      <a:lnTo>
                        <a:pt x="501" y="29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8DC6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19" name="Freeform 54"/>
                <p:cNvSpPr>
                  <a:spLocks/>
                </p:cNvSpPr>
                <p:nvPr/>
              </p:nvSpPr>
              <p:spPr bwMode="auto">
                <a:xfrm>
                  <a:off x="1055" y="2630"/>
                  <a:ext cx="97" cy="61"/>
                </a:xfrm>
                <a:custGeom>
                  <a:avLst/>
                  <a:gdLst>
                    <a:gd name="T0" fmla="*/ 0 w 487"/>
                    <a:gd name="T1" fmla="*/ 0 h 367"/>
                    <a:gd name="T2" fmla="*/ 0 w 487"/>
                    <a:gd name="T3" fmla="*/ 0 h 367"/>
                    <a:gd name="T4" fmla="*/ 0 w 487"/>
                    <a:gd name="T5" fmla="*/ 0 h 367"/>
                    <a:gd name="T6" fmla="*/ 0 w 487"/>
                    <a:gd name="T7" fmla="*/ 0 h 367"/>
                    <a:gd name="T8" fmla="*/ 0 w 487"/>
                    <a:gd name="T9" fmla="*/ 0 h 3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7"/>
                    <a:gd name="T16" fmla="*/ 0 h 367"/>
                    <a:gd name="T17" fmla="*/ 487 w 487"/>
                    <a:gd name="T18" fmla="*/ 367 h 3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7" h="367">
                      <a:moveTo>
                        <a:pt x="51" y="0"/>
                      </a:moveTo>
                      <a:lnTo>
                        <a:pt x="0" y="55"/>
                      </a:lnTo>
                      <a:lnTo>
                        <a:pt x="455" y="367"/>
                      </a:lnTo>
                      <a:lnTo>
                        <a:pt x="487" y="301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6EAE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20" name="Freeform 55"/>
                <p:cNvSpPr>
                  <a:spLocks/>
                </p:cNvSpPr>
                <p:nvPr/>
              </p:nvSpPr>
              <p:spPr bwMode="auto">
                <a:xfrm>
                  <a:off x="1143" y="2647"/>
                  <a:ext cx="30" cy="45"/>
                </a:xfrm>
                <a:custGeom>
                  <a:avLst/>
                  <a:gdLst>
                    <a:gd name="T0" fmla="*/ 0 w 147"/>
                    <a:gd name="T1" fmla="*/ 0 h 276"/>
                    <a:gd name="T2" fmla="*/ 0 w 147"/>
                    <a:gd name="T3" fmla="*/ 0 h 276"/>
                    <a:gd name="T4" fmla="*/ 0 w 147"/>
                    <a:gd name="T5" fmla="*/ 0 h 276"/>
                    <a:gd name="T6" fmla="*/ 0 w 147"/>
                    <a:gd name="T7" fmla="*/ 0 h 276"/>
                    <a:gd name="T8" fmla="*/ 0 w 147"/>
                    <a:gd name="T9" fmla="*/ 0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276"/>
                    <a:gd name="T17" fmla="*/ 147 w 147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276">
                      <a:moveTo>
                        <a:pt x="127" y="0"/>
                      </a:moveTo>
                      <a:lnTo>
                        <a:pt x="147" y="14"/>
                      </a:lnTo>
                      <a:lnTo>
                        <a:pt x="20" y="276"/>
                      </a:lnTo>
                      <a:lnTo>
                        <a:pt x="0" y="26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C2C1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21" name="Freeform 56"/>
                <p:cNvSpPr>
                  <a:spLocks/>
                </p:cNvSpPr>
                <p:nvPr/>
              </p:nvSpPr>
              <p:spPr bwMode="auto">
                <a:xfrm>
                  <a:off x="1150" y="2647"/>
                  <a:ext cx="23" cy="34"/>
                </a:xfrm>
                <a:custGeom>
                  <a:avLst/>
                  <a:gdLst>
                    <a:gd name="T0" fmla="*/ 0 w 114"/>
                    <a:gd name="T1" fmla="*/ 0 h 209"/>
                    <a:gd name="T2" fmla="*/ 0 w 114"/>
                    <a:gd name="T3" fmla="*/ 0 h 209"/>
                    <a:gd name="T4" fmla="*/ 0 w 114"/>
                    <a:gd name="T5" fmla="*/ 0 h 209"/>
                    <a:gd name="T6" fmla="*/ 0 w 114"/>
                    <a:gd name="T7" fmla="*/ 0 h 209"/>
                    <a:gd name="T8" fmla="*/ 0 w 114"/>
                    <a:gd name="T9" fmla="*/ 0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209"/>
                    <a:gd name="T17" fmla="*/ 114 w 114"/>
                    <a:gd name="T18" fmla="*/ 209 h 2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209">
                      <a:moveTo>
                        <a:pt x="94" y="0"/>
                      </a:moveTo>
                      <a:lnTo>
                        <a:pt x="114" y="14"/>
                      </a:lnTo>
                      <a:lnTo>
                        <a:pt x="20" y="209"/>
                      </a:lnTo>
                      <a:lnTo>
                        <a:pt x="0" y="19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DFC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122" name="Freeform 57"/>
                <p:cNvSpPr>
                  <a:spLocks/>
                </p:cNvSpPr>
                <p:nvPr/>
              </p:nvSpPr>
              <p:spPr bwMode="auto">
                <a:xfrm>
                  <a:off x="1162" y="2647"/>
                  <a:ext cx="11" cy="13"/>
                </a:xfrm>
                <a:custGeom>
                  <a:avLst/>
                  <a:gdLst>
                    <a:gd name="T0" fmla="*/ 0 w 51"/>
                    <a:gd name="T1" fmla="*/ 0 h 78"/>
                    <a:gd name="T2" fmla="*/ 0 w 51"/>
                    <a:gd name="T3" fmla="*/ 0 h 78"/>
                    <a:gd name="T4" fmla="*/ 0 w 51"/>
                    <a:gd name="T5" fmla="*/ 0 h 78"/>
                    <a:gd name="T6" fmla="*/ 0 w 51"/>
                    <a:gd name="T7" fmla="*/ 0 h 78"/>
                    <a:gd name="T8" fmla="*/ 0 w 51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78"/>
                    <a:gd name="T17" fmla="*/ 51 w 51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78">
                      <a:moveTo>
                        <a:pt x="31" y="0"/>
                      </a:moveTo>
                      <a:lnTo>
                        <a:pt x="51" y="14"/>
                      </a:lnTo>
                      <a:lnTo>
                        <a:pt x="21" y="78"/>
                      </a:lnTo>
                      <a:lnTo>
                        <a:pt x="0" y="6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EFE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6070" name="Text Box 59"/>
              <p:cNvSpPr txBox="1">
                <a:spLocks noChangeArrowheads="1"/>
              </p:cNvSpPr>
              <p:nvPr/>
            </p:nvSpPr>
            <p:spPr bwMode="auto">
              <a:xfrm>
                <a:off x="2052" y="1511"/>
                <a:ext cx="4725" cy="2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514350" indent="-514350">
                  <a:buNone/>
                </a:pPr>
                <a:r>
                  <a:rPr lang="th-TH" sz="3200" b="1" dirty="0" smtClean="0">
                    <a:latin typeface="Angsana New" pitchFamily="18" charset="-34"/>
                    <a:cs typeface="Angsana New" pitchFamily="18" charset="-34"/>
                  </a:rPr>
                  <a:t>1. ส่งเสริมการวิจัยและเผยแพร่องค์ความรู้ </a:t>
                </a:r>
                <a:r>
                  <a:rPr lang="en-US" sz="3200" b="1" dirty="0" smtClean="0">
                    <a:latin typeface="Angsana New" pitchFamily="18" charset="-34"/>
                    <a:cs typeface="Angsana New" pitchFamily="18" charset="-34"/>
                  </a:rPr>
                  <a:t>(+</a:t>
                </a:r>
                <a:r>
                  <a:rPr lang="th-TH" sz="3200" b="1" dirty="0" smtClean="0">
                    <a:latin typeface="Angsana New" pitchFamily="18" charset="-34"/>
                    <a:cs typeface="Angsana New" pitchFamily="18" charset="-34"/>
                  </a:rPr>
                  <a:t>สร้างฐานข้อมูล</a:t>
                </a:r>
                <a:r>
                  <a:rPr lang="en-US" sz="3200" b="1" dirty="0" smtClean="0">
                    <a:latin typeface="Angsana New" pitchFamily="18" charset="-34"/>
                    <a:cs typeface="Angsana New" pitchFamily="18" charset="-34"/>
                  </a:rPr>
                  <a:t>)</a:t>
                </a:r>
                <a:endParaRPr lang="th-TH" sz="3200" b="1" dirty="0" smtClean="0"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2285984" y="2427288"/>
              <a:ext cx="6929439" cy="636589"/>
              <a:chOff x="1728" y="2047"/>
              <a:chExt cx="4365" cy="401"/>
            </a:xfrm>
          </p:grpSpPr>
          <p:sp>
            <p:nvSpPr>
              <p:cNvPr id="36014" name="Text Box 62"/>
              <p:cNvSpPr txBox="1">
                <a:spLocks noChangeArrowheads="1"/>
              </p:cNvSpPr>
              <p:nvPr/>
            </p:nvSpPr>
            <p:spPr bwMode="auto">
              <a:xfrm>
                <a:off x="2043" y="2047"/>
                <a:ext cx="4050" cy="29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514350" indent="-514350">
                  <a:buNone/>
                </a:pPr>
                <a:r>
                  <a:rPr lang="th-TH" sz="3200" b="1" dirty="0" smtClean="0">
                    <a:latin typeface="Angsana New" pitchFamily="18" charset="-34"/>
                    <a:cs typeface="Angsana New" pitchFamily="18" charset="-34"/>
                  </a:rPr>
                  <a:t>2. พัฒนาการผลิตสินค้าและบริการ กอ.</a:t>
                </a:r>
              </a:p>
            </p:txBody>
          </p:sp>
          <p:grpSp>
            <p:nvGrpSpPr>
              <p:cNvPr id="6" name="Group 63"/>
              <p:cNvGrpSpPr>
                <a:grpSpLocks/>
              </p:cNvGrpSpPr>
              <p:nvPr/>
            </p:nvGrpSpPr>
            <p:grpSpPr bwMode="auto">
              <a:xfrm rot="-4423226">
                <a:off x="1668" y="2108"/>
                <a:ext cx="400" cy="280"/>
                <a:chOff x="1043" y="2596"/>
                <a:chExt cx="142" cy="99"/>
              </a:xfrm>
            </p:grpSpPr>
            <p:sp>
              <p:nvSpPr>
                <p:cNvPr id="36016" name="Freeform 64"/>
                <p:cNvSpPr>
                  <a:spLocks/>
                </p:cNvSpPr>
                <p:nvPr/>
              </p:nvSpPr>
              <p:spPr bwMode="auto">
                <a:xfrm>
                  <a:off x="1149" y="2693"/>
                  <a:ext cx="12" cy="2"/>
                </a:xfrm>
                <a:custGeom>
                  <a:avLst/>
                  <a:gdLst>
                    <a:gd name="T0" fmla="*/ 0 w 63"/>
                    <a:gd name="T1" fmla="*/ 0 h 14"/>
                    <a:gd name="T2" fmla="*/ 0 w 63"/>
                    <a:gd name="T3" fmla="*/ 0 h 14"/>
                    <a:gd name="T4" fmla="*/ 0 w 63"/>
                    <a:gd name="T5" fmla="*/ 0 h 14"/>
                    <a:gd name="T6" fmla="*/ 0 w 63"/>
                    <a:gd name="T7" fmla="*/ 0 h 14"/>
                    <a:gd name="T8" fmla="*/ 0 w 63"/>
                    <a:gd name="T9" fmla="*/ 0 h 14"/>
                    <a:gd name="T10" fmla="*/ 0 w 63"/>
                    <a:gd name="T11" fmla="*/ 0 h 14"/>
                    <a:gd name="T12" fmla="*/ 0 w 63"/>
                    <a:gd name="T13" fmla="*/ 0 h 14"/>
                    <a:gd name="T14" fmla="*/ 0 w 63"/>
                    <a:gd name="T15" fmla="*/ 0 h 14"/>
                    <a:gd name="T16" fmla="*/ 0 w 63"/>
                    <a:gd name="T17" fmla="*/ 0 h 14"/>
                    <a:gd name="T18" fmla="*/ 0 w 63"/>
                    <a:gd name="T19" fmla="*/ 0 h 14"/>
                    <a:gd name="T20" fmla="*/ 0 w 63"/>
                    <a:gd name="T21" fmla="*/ 0 h 14"/>
                    <a:gd name="T22" fmla="*/ 0 w 63"/>
                    <a:gd name="T23" fmla="*/ 0 h 14"/>
                    <a:gd name="T24" fmla="*/ 0 w 63"/>
                    <a:gd name="T25" fmla="*/ 0 h 14"/>
                    <a:gd name="T26" fmla="*/ 0 w 63"/>
                    <a:gd name="T27" fmla="*/ 0 h 14"/>
                    <a:gd name="T28" fmla="*/ 0 w 63"/>
                    <a:gd name="T29" fmla="*/ 0 h 14"/>
                    <a:gd name="T30" fmla="*/ 0 w 63"/>
                    <a:gd name="T31" fmla="*/ 0 h 14"/>
                    <a:gd name="T32" fmla="*/ 0 w 63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4"/>
                    <a:gd name="T53" fmla="*/ 63 w 6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4">
                      <a:moveTo>
                        <a:pt x="63" y="14"/>
                      </a:moveTo>
                      <a:lnTo>
                        <a:pt x="55" y="14"/>
                      </a:lnTo>
                      <a:lnTo>
                        <a:pt x="48" y="14"/>
                      </a:lnTo>
                      <a:lnTo>
                        <a:pt x="40" y="14"/>
                      </a:lnTo>
                      <a:lnTo>
                        <a:pt x="31" y="11"/>
                      </a:lnTo>
                      <a:lnTo>
                        <a:pt x="23" y="10"/>
                      </a:lnTo>
                      <a:lnTo>
                        <a:pt x="16" y="8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15" y="6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1"/>
                      </a:lnTo>
                      <a:lnTo>
                        <a:pt x="47" y="12"/>
                      </a:lnTo>
                      <a:lnTo>
                        <a:pt x="55" y="14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F0A7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17" name="Freeform 65"/>
                <p:cNvSpPr>
                  <a:spLocks/>
                </p:cNvSpPr>
                <p:nvPr/>
              </p:nvSpPr>
              <p:spPr bwMode="auto">
                <a:xfrm>
                  <a:off x="1143" y="2689"/>
                  <a:ext cx="26" cy="6"/>
                </a:xfrm>
                <a:custGeom>
                  <a:avLst/>
                  <a:gdLst>
                    <a:gd name="T0" fmla="*/ 0 w 129"/>
                    <a:gd name="T1" fmla="*/ 0 h 38"/>
                    <a:gd name="T2" fmla="*/ 0 w 129"/>
                    <a:gd name="T3" fmla="*/ 0 h 38"/>
                    <a:gd name="T4" fmla="*/ 0 w 129"/>
                    <a:gd name="T5" fmla="*/ 0 h 38"/>
                    <a:gd name="T6" fmla="*/ 0 w 129"/>
                    <a:gd name="T7" fmla="*/ 0 h 38"/>
                    <a:gd name="T8" fmla="*/ 0 w 129"/>
                    <a:gd name="T9" fmla="*/ 0 h 38"/>
                    <a:gd name="T10" fmla="*/ 0 w 129"/>
                    <a:gd name="T11" fmla="*/ 0 h 38"/>
                    <a:gd name="T12" fmla="*/ 0 w 129"/>
                    <a:gd name="T13" fmla="*/ 0 h 38"/>
                    <a:gd name="T14" fmla="*/ 0 w 129"/>
                    <a:gd name="T15" fmla="*/ 0 h 38"/>
                    <a:gd name="T16" fmla="*/ 0 w 129"/>
                    <a:gd name="T17" fmla="*/ 0 h 38"/>
                    <a:gd name="T18" fmla="*/ 0 w 129"/>
                    <a:gd name="T19" fmla="*/ 0 h 38"/>
                    <a:gd name="T20" fmla="*/ 0 w 129"/>
                    <a:gd name="T21" fmla="*/ 0 h 38"/>
                    <a:gd name="T22" fmla="*/ 0 w 129"/>
                    <a:gd name="T23" fmla="*/ 0 h 38"/>
                    <a:gd name="T24" fmla="*/ 0 w 129"/>
                    <a:gd name="T25" fmla="*/ 0 h 38"/>
                    <a:gd name="T26" fmla="*/ 0 w 129"/>
                    <a:gd name="T27" fmla="*/ 0 h 38"/>
                    <a:gd name="T28" fmla="*/ 0 w 129"/>
                    <a:gd name="T29" fmla="*/ 0 h 38"/>
                    <a:gd name="T30" fmla="*/ 0 w 129"/>
                    <a:gd name="T31" fmla="*/ 0 h 38"/>
                    <a:gd name="T32" fmla="*/ 0 w 129"/>
                    <a:gd name="T33" fmla="*/ 0 h 38"/>
                    <a:gd name="T34" fmla="*/ 0 w 129"/>
                    <a:gd name="T35" fmla="*/ 0 h 38"/>
                    <a:gd name="T36" fmla="*/ 0 w 129"/>
                    <a:gd name="T37" fmla="*/ 0 h 38"/>
                    <a:gd name="T38" fmla="*/ 0 w 129"/>
                    <a:gd name="T39" fmla="*/ 0 h 38"/>
                    <a:gd name="T40" fmla="*/ 0 w 129"/>
                    <a:gd name="T41" fmla="*/ 0 h 38"/>
                    <a:gd name="T42" fmla="*/ 0 w 129"/>
                    <a:gd name="T43" fmla="*/ 0 h 38"/>
                    <a:gd name="T44" fmla="*/ 0 w 129"/>
                    <a:gd name="T45" fmla="*/ 0 h 38"/>
                    <a:gd name="T46" fmla="*/ 0 w 129"/>
                    <a:gd name="T47" fmla="*/ 0 h 38"/>
                    <a:gd name="T48" fmla="*/ 0 w 129"/>
                    <a:gd name="T49" fmla="*/ 0 h 38"/>
                    <a:gd name="T50" fmla="*/ 0 w 129"/>
                    <a:gd name="T51" fmla="*/ 0 h 38"/>
                    <a:gd name="T52" fmla="*/ 0 w 129"/>
                    <a:gd name="T53" fmla="*/ 0 h 38"/>
                    <a:gd name="T54" fmla="*/ 0 w 129"/>
                    <a:gd name="T55" fmla="*/ 0 h 38"/>
                    <a:gd name="T56" fmla="*/ 0 w 129"/>
                    <a:gd name="T57" fmla="*/ 0 h 38"/>
                    <a:gd name="T58" fmla="*/ 0 w 129"/>
                    <a:gd name="T59" fmla="*/ 0 h 38"/>
                    <a:gd name="T60" fmla="*/ 0 w 129"/>
                    <a:gd name="T61" fmla="*/ 0 h 38"/>
                    <a:gd name="T62" fmla="*/ 0 w 129"/>
                    <a:gd name="T63" fmla="*/ 0 h 38"/>
                    <a:gd name="T64" fmla="*/ 0 w 129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38"/>
                    <a:gd name="T101" fmla="*/ 129 w 129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38">
                      <a:moveTo>
                        <a:pt x="129" y="28"/>
                      </a:moveTo>
                      <a:lnTo>
                        <a:pt x="116" y="33"/>
                      </a:lnTo>
                      <a:lnTo>
                        <a:pt x="102" y="36"/>
                      </a:lnTo>
                      <a:lnTo>
                        <a:pt x="89" y="38"/>
                      </a:lnTo>
                      <a:lnTo>
                        <a:pt x="75" y="38"/>
                      </a:lnTo>
                      <a:lnTo>
                        <a:pt x="60" y="35"/>
                      </a:lnTo>
                      <a:lnTo>
                        <a:pt x="47" y="32"/>
                      </a:lnTo>
                      <a:lnTo>
                        <a:pt x="33" y="26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15" y="14"/>
                      </a:lnTo>
                      <a:lnTo>
                        <a:pt x="12" y="11"/>
                      </a:lnTo>
                      <a:lnTo>
                        <a:pt x="10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21" y="14"/>
                      </a:lnTo>
                      <a:lnTo>
                        <a:pt x="32" y="20"/>
                      </a:lnTo>
                      <a:lnTo>
                        <a:pt x="44" y="23"/>
                      </a:lnTo>
                      <a:lnTo>
                        <a:pt x="56" y="27"/>
                      </a:lnTo>
                      <a:lnTo>
                        <a:pt x="69" y="30"/>
                      </a:lnTo>
                      <a:lnTo>
                        <a:pt x="81" y="32"/>
                      </a:lnTo>
                      <a:lnTo>
                        <a:pt x="94" y="33"/>
                      </a:lnTo>
                      <a:lnTo>
                        <a:pt x="99" y="32"/>
                      </a:lnTo>
                      <a:lnTo>
                        <a:pt x="103" y="32"/>
                      </a:lnTo>
                      <a:lnTo>
                        <a:pt x="107" y="32"/>
                      </a:lnTo>
                      <a:lnTo>
                        <a:pt x="112" y="32"/>
                      </a:lnTo>
                      <a:lnTo>
                        <a:pt x="116" y="30"/>
                      </a:lnTo>
                      <a:lnTo>
                        <a:pt x="120" y="30"/>
                      </a:lnTo>
                      <a:lnTo>
                        <a:pt x="124" y="29"/>
                      </a:lnTo>
                      <a:lnTo>
                        <a:pt x="129" y="28"/>
                      </a:lnTo>
                      <a:close/>
                    </a:path>
                  </a:pathLst>
                </a:custGeom>
                <a:solidFill>
                  <a:srgbClr val="F1A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18" name="Freeform 66"/>
                <p:cNvSpPr>
                  <a:spLocks/>
                </p:cNvSpPr>
                <p:nvPr/>
              </p:nvSpPr>
              <p:spPr bwMode="auto">
                <a:xfrm>
                  <a:off x="1140" y="2685"/>
                  <a:ext cx="33" cy="10"/>
                </a:xfrm>
                <a:custGeom>
                  <a:avLst/>
                  <a:gdLst>
                    <a:gd name="T0" fmla="*/ 0 w 166"/>
                    <a:gd name="T1" fmla="*/ 0 h 59"/>
                    <a:gd name="T2" fmla="*/ 0 w 166"/>
                    <a:gd name="T3" fmla="*/ 0 h 59"/>
                    <a:gd name="T4" fmla="*/ 0 w 166"/>
                    <a:gd name="T5" fmla="*/ 0 h 59"/>
                    <a:gd name="T6" fmla="*/ 0 w 166"/>
                    <a:gd name="T7" fmla="*/ 0 h 59"/>
                    <a:gd name="T8" fmla="*/ 0 w 166"/>
                    <a:gd name="T9" fmla="*/ 0 h 59"/>
                    <a:gd name="T10" fmla="*/ 0 w 166"/>
                    <a:gd name="T11" fmla="*/ 0 h 59"/>
                    <a:gd name="T12" fmla="*/ 0 w 166"/>
                    <a:gd name="T13" fmla="*/ 0 h 59"/>
                    <a:gd name="T14" fmla="*/ 0 w 166"/>
                    <a:gd name="T15" fmla="*/ 0 h 59"/>
                    <a:gd name="T16" fmla="*/ 0 w 166"/>
                    <a:gd name="T17" fmla="*/ 0 h 59"/>
                    <a:gd name="T18" fmla="*/ 0 w 166"/>
                    <a:gd name="T19" fmla="*/ 0 h 59"/>
                    <a:gd name="T20" fmla="*/ 0 w 166"/>
                    <a:gd name="T21" fmla="*/ 0 h 59"/>
                    <a:gd name="T22" fmla="*/ 0 w 166"/>
                    <a:gd name="T23" fmla="*/ 0 h 59"/>
                    <a:gd name="T24" fmla="*/ 0 w 166"/>
                    <a:gd name="T25" fmla="*/ 0 h 59"/>
                    <a:gd name="T26" fmla="*/ 0 w 166"/>
                    <a:gd name="T27" fmla="*/ 0 h 59"/>
                    <a:gd name="T28" fmla="*/ 0 w 166"/>
                    <a:gd name="T29" fmla="*/ 0 h 59"/>
                    <a:gd name="T30" fmla="*/ 0 w 166"/>
                    <a:gd name="T31" fmla="*/ 0 h 59"/>
                    <a:gd name="T32" fmla="*/ 0 w 166"/>
                    <a:gd name="T33" fmla="*/ 0 h 59"/>
                    <a:gd name="T34" fmla="*/ 0 w 166"/>
                    <a:gd name="T35" fmla="*/ 0 h 59"/>
                    <a:gd name="T36" fmla="*/ 0 w 166"/>
                    <a:gd name="T37" fmla="*/ 0 h 59"/>
                    <a:gd name="T38" fmla="*/ 0 w 166"/>
                    <a:gd name="T39" fmla="*/ 0 h 59"/>
                    <a:gd name="T40" fmla="*/ 0 w 166"/>
                    <a:gd name="T41" fmla="*/ 0 h 59"/>
                    <a:gd name="T42" fmla="*/ 0 w 166"/>
                    <a:gd name="T43" fmla="*/ 0 h 59"/>
                    <a:gd name="T44" fmla="*/ 0 w 166"/>
                    <a:gd name="T45" fmla="*/ 0 h 59"/>
                    <a:gd name="T46" fmla="*/ 0 w 166"/>
                    <a:gd name="T47" fmla="*/ 0 h 59"/>
                    <a:gd name="T48" fmla="*/ 0 w 166"/>
                    <a:gd name="T49" fmla="*/ 0 h 59"/>
                    <a:gd name="T50" fmla="*/ 0 w 166"/>
                    <a:gd name="T51" fmla="*/ 0 h 59"/>
                    <a:gd name="T52" fmla="*/ 0 w 166"/>
                    <a:gd name="T53" fmla="*/ 0 h 59"/>
                    <a:gd name="T54" fmla="*/ 0 w 166"/>
                    <a:gd name="T55" fmla="*/ 0 h 59"/>
                    <a:gd name="T56" fmla="*/ 0 w 166"/>
                    <a:gd name="T57" fmla="*/ 0 h 59"/>
                    <a:gd name="T58" fmla="*/ 0 w 166"/>
                    <a:gd name="T59" fmla="*/ 0 h 59"/>
                    <a:gd name="T60" fmla="*/ 0 w 166"/>
                    <a:gd name="T61" fmla="*/ 0 h 59"/>
                    <a:gd name="T62" fmla="*/ 0 w 166"/>
                    <a:gd name="T63" fmla="*/ 0 h 59"/>
                    <a:gd name="T64" fmla="*/ 0 w 166"/>
                    <a:gd name="T65" fmla="*/ 0 h 59"/>
                    <a:gd name="T66" fmla="*/ 0 w 166"/>
                    <a:gd name="T67" fmla="*/ 0 h 59"/>
                    <a:gd name="T68" fmla="*/ 0 w 166"/>
                    <a:gd name="T69" fmla="*/ 0 h 59"/>
                    <a:gd name="T70" fmla="*/ 0 w 166"/>
                    <a:gd name="T71" fmla="*/ 0 h 59"/>
                    <a:gd name="T72" fmla="*/ 0 w 166"/>
                    <a:gd name="T73" fmla="*/ 0 h 59"/>
                    <a:gd name="T74" fmla="*/ 0 w 166"/>
                    <a:gd name="T75" fmla="*/ 0 h 59"/>
                    <a:gd name="T76" fmla="*/ 0 w 166"/>
                    <a:gd name="T77" fmla="*/ 0 h 59"/>
                    <a:gd name="T78" fmla="*/ 0 w 166"/>
                    <a:gd name="T79" fmla="*/ 0 h 59"/>
                    <a:gd name="T80" fmla="*/ 0 w 166"/>
                    <a:gd name="T81" fmla="*/ 0 h 59"/>
                    <a:gd name="T82" fmla="*/ 0 w 166"/>
                    <a:gd name="T83" fmla="*/ 0 h 59"/>
                    <a:gd name="T84" fmla="*/ 0 w 166"/>
                    <a:gd name="T85" fmla="*/ 0 h 59"/>
                    <a:gd name="T86" fmla="*/ 0 w 166"/>
                    <a:gd name="T87" fmla="*/ 0 h 59"/>
                    <a:gd name="T88" fmla="*/ 0 w 166"/>
                    <a:gd name="T89" fmla="*/ 0 h 59"/>
                    <a:gd name="T90" fmla="*/ 0 w 166"/>
                    <a:gd name="T91" fmla="*/ 0 h 59"/>
                    <a:gd name="T92" fmla="*/ 0 w 166"/>
                    <a:gd name="T93" fmla="*/ 0 h 59"/>
                    <a:gd name="T94" fmla="*/ 0 w 166"/>
                    <a:gd name="T95" fmla="*/ 0 h 59"/>
                    <a:gd name="T96" fmla="*/ 0 w 166"/>
                    <a:gd name="T97" fmla="*/ 0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6"/>
                    <a:gd name="T148" fmla="*/ 0 h 59"/>
                    <a:gd name="T149" fmla="*/ 166 w 166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6" h="59">
                      <a:moveTo>
                        <a:pt x="47" y="45"/>
                      </a:moveTo>
                      <a:lnTo>
                        <a:pt x="54" y="48"/>
                      </a:lnTo>
                      <a:lnTo>
                        <a:pt x="61" y="51"/>
                      </a:lnTo>
                      <a:lnTo>
                        <a:pt x="69" y="53"/>
                      </a:lnTo>
                      <a:lnTo>
                        <a:pt x="76" y="55"/>
                      </a:lnTo>
                      <a:lnTo>
                        <a:pt x="85" y="56"/>
                      </a:lnTo>
                      <a:lnTo>
                        <a:pt x="93" y="57"/>
                      </a:lnTo>
                      <a:lnTo>
                        <a:pt x="101" y="59"/>
                      </a:lnTo>
                      <a:lnTo>
                        <a:pt x="109" y="59"/>
                      </a:lnTo>
                      <a:lnTo>
                        <a:pt x="117" y="57"/>
                      </a:lnTo>
                      <a:lnTo>
                        <a:pt x="124" y="56"/>
                      </a:lnTo>
                      <a:lnTo>
                        <a:pt x="131" y="54"/>
                      </a:lnTo>
                      <a:lnTo>
                        <a:pt x="139" y="51"/>
                      </a:lnTo>
                      <a:lnTo>
                        <a:pt x="146" y="49"/>
                      </a:lnTo>
                      <a:lnTo>
                        <a:pt x="153" y="45"/>
                      </a:lnTo>
                      <a:lnTo>
                        <a:pt x="159" y="41"/>
                      </a:lnTo>
                      <a:lnTo>
                        <a:pt x="166" y="37"/>
                      </a:lnTo>
                      <a:lnTo>
                        <a:pt x="159" y="39"/>
                      </a:lnTo>
                      <a:lnTo>
                        <a:pt x="152" y="42"/>
                      </a:lnTo>
                      <a:lnTo>
                        <a:pt x="146" y="43"/>
                      </a:lnTo>
                      <a:lnTo>
                        <a:pt x="139" y="45"/>
                      </a:lnTo>
                      <a:lnTo>
                        <a:pt x="132" y="47"/>
                      </a:lnTo>
                      <a:lnTo>
                        <a:pt x="125" y="47"/>
                      </a:lnTo>
                      <a:lnTo>
                        <a:pt x="117" y="48"/>
                      </a:lnTo>
                      <a:lnTo>
                        <a:pt x="110" y="48"/>
                      </a:lnTo>
                      <a:lnTo>
                        <a:pt x="95" y="47"/>
                      </a:lnTo>
                      <a:lnTo>
                        <a:pt x="79" y="44"/>
                      </a:lnTo>
                      <a:lnTo>
                        <a:pt x="64" y="41"/>
                      </a:lnTo>
                      <a:lnTo>
                        <a:pt x="50" y="36"/>
                      </a:lnTo>
                      <a:lnTo>
                        <a:pt x="36" y="29"/>
                      </a:lnTo>
                      <a:lnTo>
                        <a:pt x="24" y="20"/>
                      </a:lnTo>
                      <a:lnTo>
                        <a:pt x="11" y="11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8" y="12"/>
                      </a:lnTo>
                      <a:lnTo>
                        <a:pt x="12" y="17"/>
                      </a:lnTo>
                      <a:lnTo>
                        <a:pt x="16" y="21"/>
                      </a:lnTo>
                      <a:lnTo>
                        <a:pt x="21" y="26"/>
                      </a:lnTo>
                      <a:lnTo>
                        <a:pt x="26" y="31"/>
                      </a:lnTo>
                      <a:lnTo>
                        <a:pt x="31" y="35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40" y="42"/>
                      </a:lnTo>
                      <a:lnTo>
                        <a:pt x="41" y="42"/>
                      </a:lnTo>
                      <a:lnTo>
                        <a:pt x="43" y="43"/>
                      </a:lnTo>
                      <a:lnTo>
                        <a:pt x="44" y="44"/>
                      </a:lnTo>
                      <a:lnTo>
                        <a:pt x="45" y="44"/>
                      </a:lnTo>
                      <a:lnTo>
                        <a:pt x="47" y="45"/>
                      </a:lnTo>
                      <a:close/>
                    </a:path>
                  </a:pathLst>
                </a:custGeom>
                <a:solidFill>
                  <a:srgbClr val="F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19" name="Freeform 67"/>
                <p:cNvSpPr>
                  <a:spLocks/>
                </p:cNvSpPr>
                <p:nvPr/>
              </p:nvSpPr>
              <p:spPr bwMode="auto">
                <a:xfrm>
                  <a:off x="1138" y="2682"/>
                  <a:ext cx="38" cy="12"/>
                </a:xfrm>
                <a:custGeom>
                  <a:avLst/>
                  <a:gdLst>
                    <a:gd name="T0" fmla="*/ 0 w 191"/>
                    <a:gd name="T1" fmla="*/ 0 h 72"/>
                    <a:gd name="T2" fmla="*/ 0 w 191"/>
                    <a:gd name="T3" fmla="*/ 0 h 72"/>
                    <a:gd name="T4" fmla="*/ 0 w 191"/>
                    <a:gd name="T5" fmla="*/ 0 h 72"/>
                    <a:gd name="T6" fmla="*/ 0 w 191"/>
                    <a:gd name="T7" fmla="*/ 0 h 72"/>
                    <a:gd name="T8" fmla="*/ 0 w 191"/>
                    <a:gd name="T9" fmla="*/ 0 h 72"/>
                    <a:gd name="T10" fmla="*/ 0 w 191"/>
                    <a:gd name="T11" fmla="*/ 0 h 72"/>
                    <a:gd name="T12" fmla="*/ 0 w 191"/>
                    <a:gd name="T13" fmla="*/ 0 h 72"/>
                    <a:gd name="T14" fmla="*/ 0 w 191"/>
                    <a:gd name="T15" fmla="*/ 0 h 72"/>
                    <a:gd name="T16" fmla="*/ 0 w 191"/>
                    <a:gd name="T17" fmla="*/ 0 h 72"/>
                    <a:gd name="T18" fmla="*/ 0 w 191"/>
                    <a:gd name="T19" fmla="*/ 0 h 72"/>
                    <a:gd name="T20" fmla="*/ 0 w 191"/>
                    <a:gd name="T21" fmla="*/ 0 h 72"/>
                    <a:gd name="T22" fmla="*/ 0 w 191"/>
                    <a:gd name="T23" fmla="*/ 0 h 72"/>
                    <a:gd name="T24" fmla="*/ 0 w 191"/>
                    <a:gd name="T25" fmla="*/ 0 h 72"/>
                    <a:gd name="T26" fmla="*/ 0 w 191"/>
                    <a:gd name="T27" fmla="*/ 0 h 72"/>
                    <a:gd name="T28" fmla="*/ 0 w 191"/>
                    <a:gd name="T29" fmla="*/ 0 h 72"/>
                    <a:gd name="T30" fmla="*/ 0 w 191"/>
                    <a:gd name="T31" fmla="*/ 0 h 72"/>
                    <a:gd name="T32" fmla="*/ 0 w 191"/>
                    <a:gd name="T33" fmla="*/ 0 h 72"/>
                    <a:gd name="T34" fmla="*/ 0 w 191"/>
                    <a:gd name="T35" fmla="*/ 0 h 72"/>
                    <a:gd name="T36" fmla="*/ 0 w 191"/>
                    <a:gd name="T37" fmla="*/ 0 h 72"/>
                    <a:gd name="T38" fmla="*/ 0 w 191"/>
                    <a:gd name="T39" fmla="*/ 0 h 72"/>
                    <a:gd name="T40" fmla="*/ 0 w 191"/>
                    <a:gd name="T41" fmla="*/ 0 h 72"/>
                    <a:gd name="T42" fmla="*/ 0 w 191"/>
                    <a:gd name="T43" fmla="*/ 0 h 72"/>
                    <a:gd name="T44" fmla="*/ 0 w 191"/>
                    <a:gd name="T45" fmla="*/ 0 h 72"/>
                    <a:gd name="T46" fmla="*/ 0 w 191"/>
                    <a:gd name="T47" fmla="*/ 0 h 72"/>
                    <a:gd name="T48" fmla="*/ 0 w 191"/>
                    <a:gd name="T49" fmla="*/ 0 h 72"/>
                    <a:gd name="T50" fmla="*/ 0 w 191"/>
                    <a:gd name="T51" fmla="*/ 0 h 72"/>
                    <a:gd name="T52" fmla="*/ 0 w 191"/>
                    <a:gd name="T53" fmla="*/ 0 h 72"/>
                    <a:gd name="T54" fmla="*/ 0 w 191"/>
                    <a:gd name="T55" fmla="*/ 0 h 72"/>
                    <a:gd name="T56" fmla="*/ 0 w 191"/>
                    <a:gd name="T57" fmla="*/ 0 h 72"/>
                    <a:gd name="T58" fmla="*/ 0 w 191"/>
                    <a:gd name="T59" fmla="*/ 0 h 72"/>
                    <a:gd name="T60" fmla="*/ 0 w 191"/>
                    <a:gd name="T61" fmla="*/ 0 h 72"/>
                    <a:gd name="T62" fmla="*/ 0 w 191"/>
                    <a:gd name="T63" fmla="*/ 0 h 72"/>
                    <a:gd name="T64" fmla="*/ 0 w 191"/>
                    <a:gd name="T65" fmla="*/ 0 h 72"/>
                    <a:gd name="T66" fmla="*/ 0 w 191"/>
                    <a:gd name="T67" fmla="*/ 0 h 72"/>
                    <a:gd name="T68" fmla="*/ 0 w 191"/>
                    <a:gd name="T69" fmla="*/ 0 h 72"/>
                    <a:gd name="T70" fmla="*/ 0 w 191"/>
                    <a:gd name="T71" fmla="*/ 0 h 72"/>
                    <a:gd name="T72" fmla="*/ 0 w 191"/>
                    <a:gd name="T73" fmla="*/ 0 h 72"/>
                    <a:gd name="T74" fmla="*/ 0 w 191"/>
                    <a:gd name="T75" fmla="*/ 0 h 72"/>
                    <a:gd name="T76" fmla="*/ 0 w 191"/>
                    <a:gd name="T77" fmla="*/ 0 h 72"/>
                    <a:gd name="T78" fmla="*/ 0 w 191"/>
                    <a:gd name="T79" fmla="*/ 0 h 72"/>
                    <a:gd name="T80" fmla="*/ 0 w 191"/>
                    <a:gd name="T81" fmla="*/ 0 h 72"/>
                    <a:gd name="T82" fmla="*/ 0 w 191"/>
                    <a:gd name="T83" fmla="*/ 0 h 72"/>
                    <a:gd name="T84" fmla="*/ 0 w 191"/>
                    <a:gd name="T85" fmla="*/ 0 h 72"/>
                    <a:gd name="T86" fmla="*/ 0 w 191"/>
                    <a:gd name="T87" fmla="*/ 0 h 72"/>
                    <a:gd name="T88" fmla="*/ 0 w 191"/>
                    <a:gd name="T89" fmla="*/ 0 h 72"/>
                    <a:gd name="T90" fmla="*/ 0 w 191"/>
                    <a:gd name="T91" fmla="*/ 0 h 72"/>
                    <a:gd name="T92" fmla="*/ 0 w 191"/>
                    <a:gd name="T93" fmla="*/ 0 h 72"/>
                    <a:gd name="T94" fmla="*/ 0 w 191"/>
                    <a:gd name="T95" fmla="*/ 0 h 72"/>
                    <a:gd name="T96" fmla="*/ 0 w 191"/>
                    <a:gd name="T97" fmla="*/ 0 h 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1"/>
                    <a:gd name="T148" fmla="*/ 0 h 72"/>
                    <a:gd name="T149" fmla="*/ 191 w 191"/>
                    <a:gd name="T150" fmla="*/ 72 h 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1" h="72">
                      <a:moveTo>
                        <a:pt x="26" y="39"/>
                      </a:moveTo>
                      <a:lnTo>
                        <a:pt x="36" y="47"/>
                      </a:lnTo>
                      <a:lnTo>
                        <a:pt x="47" y="53"/>
                      </a:lnTo>
                      <a:lnTo>
                        <a:pt x="58" y="59"/>
                      </a:lnTo>
                      <a:lnTo>
                        <a:pt x="70" y="62"/>
                      </a:lnTo>
                      <a:lnTo>
                        <a:pt x="82" y="66"/>
                      </a:lnTo>
                      <a:lnTo>
                        <a:pt x="95" y="69"/>
                      </a:lnTo>
                      <a:lnTo>
                        <a:pt x="107" y="71"/>
                      </a:lnTo>
                      <a:lnTo>
                        <a:pt x="120" y="72"/>
                      </a:lnTo>
                      <a:lnTo>
                        <a:pt x="125" y="71"/>
                      </a:lnTo>
                      <a:lnTo>
                        <a:pt x="129" y="71"/>
                      </a:lnTo>
                      <a:lnTo>
                        <a:pt x="133" y="71"/>
                      </a:lnTo>
                      <a:lnTo>
                        <a:pt x="138" y="71"/>
                      </a:lnTo>
                      <a:lnTo>
                        <a:pt x="142" y="69"/>
                      </a:lnTo>
                      <a:lnTo>
                        <a:pt x="146" y="69"/>
                      </a:lnTo>
                      <a:lnTo>
                        <a:pt x="150" y="68"/>
                      </a:lnTo>
                      <a:lnTo>
                        <a:pt x="155" y="67"/>
                      </a:lnTo>
                      <a:lnTo>
                        <a:pt x="160" y="65"/>
                      </a:lnTo>
                      <a:lnTo>
                        <a:pt x="164" y="62"/>
                      </a:lnTo>
                      <a:lnTo>
                        <a:pt x="169" y="60"/>
                      </a:lnTo>
                      <a:lnTo>
                        <a:pt x="174" y="56"/>
                      </a:lnTo>
                      <a:lnTo>
                        <a:pt x="178" y="53"/>
                      </a:lnTo>
                      <a:lnTo>
                        <a:pt x="183" y="49"/>
                      </a:lnTo>
                      <a:lnTo>
                        <a:pt x="187" y="45"/>
                      </a:lnTo>
                      <a:lnTo>
                        <a:pt x="191" y="42"/>
                      </a:lnTo>
                      <a:lnTo>
                        <a:pt x="183" y="45"/>
                      </a:lnTo>
                      <a:lnTo>
                        <a:pt x="175" y="49"/>
                      </a:lnTo>
                      <a:lnTo>
                        <a:pt x="166" y="53"/>
                      </a:lnTo>
                      <a:lnTo>
                        <a:pt x="157" y="55"/>
                      </a:lnTo>
                      <a:lnTo>
                        <a:pt x="148" y="57"/>
                      </a:lnTo>
                      <a:lnTo>
                        <a:pt x="139" y="59"/>
                      </a:lnTo>
                      <a:lnTo>
                        <a:pt x="130" y="60"/>
                      </a:lnTo>
                      <a:lnTo>
                        <a:pt x="120" y="60"/>
                      </a:lnTo>
                      <a:lnTo>
                        <a:pt x="103" y="60"/>
                      </a:lnTo>
                      <a:lnTo>
                        <a:pt x="85" y="56"/>
                      </a:lnTo>
                      <a:lnTo>
                        <a:pt x="69" y="51"/>
                      </a:lnTo>
                      <a:lnTo>
                        <a:pt x="53" y="44"/>
                      </a:lnTo>
                      <a:lnTo>
                        <a:pt x="38" y="36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5" y="11"/>
                      </a:lnTo>
                      <a:lnTo>
                        <a:pt x="8" y="15"/>
                      </a:lnTo>
                      <a:lnTo>
                        <a:pt x="11" y="20"/>
                      </a:lnTo>
                      <a:lnTo>
                        <a:pt x="15" y="25"/>
                      </a:lnTo>
                      <a:lnTo>
                        <a:pt x="18" y="30"/>
                      </a:lnTo>
                      <a:lnTo>
                        <a:pt x="22" y="35"/>
                      </a:lnTo>
                      <a:lnTo>
                        <a:pt x="26" y="39"/>
                      </a:lnTo>
                      <a:close/>
                    </a:path>
                  </a:pathLst>
                </a:custGeom>
                <a:solidFill>
                  <a:srgbClr val="F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0" name="Freeform 68"/>
                <p:cNvSpPr>
                  <a:spLocks/>
                </p:cNvSpPr>
                <p:nvPr/>
              </p:nvSpPr>
              <p:spPr bwMode="auto">
                <a:xfrm>
                  <a:off x="1136" y="2679"/>
                  <a:ext cx="42" cy="14"/>
                </a:xfrm>
                <a:custGeom>
                  <a:avLst/>
                  <a:gdLst>
                    <a:gd name="T0" fmla="*/ 0 w 210"/>
                    <a:gd name="T1" fmla="*/ 0 h 84"/>
                    <a:gd name="T2" fmla="*/ 0 w 210"/>
                    <a:gd name="T3" fmla="*/ 0 h 84"/>
                    <a:gd name="T4" fmla="*/ 0 w 210"/>
                    <a:gd name="T5" fmla="*/ 0 h 84"/>
                    <a:gd name="T6" fmla="*/ 0 w 210"/>
                    <a:gd name="T7" fmla="*/ 0 h 84"/>
                    <a:gd name="T8" fmla="*/ 0 w 210"/>
                    <a:gd name="T9" fmla="*/ 0 h 84"/>
                    <a:gd name="T10" fmla="*/ 0 w 210"/>
                    <a:gd name="T11" fmla="*/ 0 h 84"/>
                    <a:gd name="T12" fmla="*/ 0 w 210"/>
                    <a:gd name="T13" fmla="*/ 0 h 84"/>
                    <a:gd name="T14" fmla="*/ 0 w 210"/>
                    <a:gd name="T15" fmla="*/ 0 h 84"/>
                    <a:gd name="T16" fmla="*/ 0 w 210"/>
                    <a:gd name="T17" fmla="*/ 0 h 84"/>
                    <a:gd name="T18" fmla="*/ 0 w 210"/>
                    <a:gd name="T19" fmla="*/ 0 h 84"/>
                    <a:gd name="T20" fmla="*/ 0 w 210"/>
                    <a:gd name="T21" fmla="*/ 0 h 84"/>
                    <a:gd name="T22" fmla="*/ 0 w 210"/>
                    <a:gd name="T23" fmla="*/ 0 h 84"/>
                    <a:gd name="T24" fmla="*/ 0 w 210"/>
                    <a:gd name="T25" fmla="*/ 0 h 84"/>
                    <a:gd name="T26" fmla="*/ 0 w 210"/>
                    <a:gd name="T27" fmla="*/ 0 h 84"/>
                    <a:gd name="T28" fmla="*/ 0 w 210"/>
                    <a:gd name="T29" fmla="*/ 0 h 84"/>
                    <a:gd name="T30" fmla="*/ 0 w 210"/>
                    <a:gd name="T31" fmla="*/ 0 h 84"/>
                    <a:gd name="T32" fmla="*/ 0 w 210"/>
                    <a:gd name="T33" fmla="*/ 0 h 84"/>
                    <a:gd name="T34" fmla="*/ 0 w 210"/>
                    <a:gd name="T35" fmla="*/ 0 h 84"/>
                    <a:gd name="T36" fmla="*/ 0 w 210"/>
                    <a:gd name="T37" fmla="*/ 0 h 84"/>
                    <a:gd name="T38" fmla="*/ 0 w 210"/>
                    <a:gd name="T39" fmla="*/ 0 h 84"/>
                    <a:gd name="T40" fmla="*/ 0 w 210"/>
                    <a:gd name="T41" fmla="*/ 0 h 84"/>
                    <a:gd name="T42" fmla="*/ 0 w 210"/>
                    <a:gd name="T43" fmla="*/ 0 h 84"/>
                    <a:gd name="T44" fmla="*/ 0 w 210"/>
                    <a:gd name="T45" fmla="*/ 0 h 84"/>
                    <a:gd name="T46" fmla="*/ 0 w 210"/>
                    <a:gd name="T47" fmla="*/ 0 h 84"/>
                    <a:gd name="T48" fmla="*/ 0 w 210"/>
                    <a:gd name="T49" fmla="*/ 0 h 84"/>
                    <a:gd name="T50" fmla="*/ 0 w 210"/>
                    <a:gd name="T51" fmla="*/ 0 h 84"/>
                    <a:gd name="T52" fmla="*/ 0 w 210"/>
                    <a:gd name="T53" fmla="*/ 0 h 84"/>
                    <a:gd name="T54" fmla="*/ 0 w 210"/>
                    <a:gd name="T55" fmla="*/ 0 h 84"/>
                    <a:gd name="T56" fmla="*/ 0 w 210"/>
                    <a:gd name="T57" fmla="*/ 0 h 84"/>
                    <a:gd name="T58" fmla="*/ 0 w 210"/>
                    <a:gd name="T59" fmla="*/ 0 h 84"/>
                    <a:gd name="T60" fmla="*/ 0 w 210"/>
                    <a:gd name="T61" fmla="*/ 0 h 84"/>
                    <a:gd name="T62" fmla="*/ 0 w 210"/>
                    <a:gd name="T63" fmla="*/ 0 h 84"/>
                    <a:gd name="T64" fmla="*/ 0 w 210"/>
                    <a:gd name="T65" fmla="*/ 0 h 84"/>
                    <a:gd name="T66" fmla="*/ 0 w 210"/>
                    <a:gd name="T67" fmla="*/ 0 h 84"/>
                    <a:gd name="T68" fmla="*/ 0 w 210"/>
                    <a:gd name="T69" fmla="*/ 0 h 84"/>
                    <a:gd name="T70" fmla="*/ 0 w 210"/>
                    <a:gd name="T71" fmla="*/ 0 h 84"/>
                    <a:gd name="T72" fmla="*/ 0 w 210"/>
                    <a:gd name="T73" fmla="*/ 0 h 84"/>
                    <a:gd name="T74" fmla="*/ 0 w 210"/>
                    <a:gd name="T75" fmla="*/ 0 h 84"/>
                    <a:gd name="T76" fmla="*/ 0 w 210"/>
                    <a:gd name="T77" fmla="*/ 0 h 84"/>
                    <a:gd name="T78" fmla="*/ 0 w 210"/>
                    <a:gd name="T79" fmla="*/ 0 h 84"/>
                    <a:gd name="T80" fmla="*/ 0 w 210"/>
                    <a:gd name="T81" fmla="*/ 0 h 84"/>
                    <a:gd name="T82" fmla="*/ 0 w 210"/>
                    <a:gd name="T83" fmla="*/ 0 h 84"/>
                    <a:gd name="T84" fmla="*/ 0 w 210"/>
                    <a:gd name="T85" fmla="*/ 0 h 84"/>
                    <a:gd name="T86" fmla="*/ 0 w 210"/>
                    <a:gd name="T87" fmla="*/ 0 h 84"/>
                    <a:gd name="T88" fmla="*/ 0 w 210"/>
                    <a:gd name="T89" fmla="*/ 0 h 84"/>
                    <a:gd name="T90" fmla="*/ 0 w 210"/>
                    <a:gd name="T91" fmla="*/ 0 h 84"/>
                    <a:gd name="T92" fmla="*/ 0 w 210"/>
                    <a:gd name="T93" fmla="*/ 0 h 84"/>
                    <a:gd name="T94" fmla="*/ 0 w 210"/>
                    <a:gd name="T95" fmla="*/ 0 h 84"/>
                    <a:gd name="T96" fmla="*/ 0 w 210"/>
                    <a:gd name="T97" fmla="*/ 0 h 84"/>
                    <a:gd name="T98" fmla="*/ 0 w 210"/>
                    <a:gd name="T99" fmla="*/ 0 h 84"/>
                    <a:gd name="T100" fmla="*/ 0 w 210"/>
                    <a:gd name="T101" fmla="*/ 0 h 84"/>
                    <a:gd name="T102" fmla="*/ 0 w 210"/>
                    <a:gd name="T103" fmla="*/ 0 h 84"/>
                    <a:gd name="T104" fmla="*/ 0 w 210"/>
                    <a:gd name="T105" fmla="*/ 0 h 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0"/>
                    <a:gd name="T160" fmla="*/ 0 h 84"/>
                    <a:gd name="T161" fmla="*/ 210 w 210"/>
                    <a:gd name="T162" fmla="*/ 84 h 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0" h="84">
                      <a:moveTo>
                        <a:pt x="17" y="36"/>
                      </a:moveTo>
                      <a:lnTo>
                        <a:pt x="28" y="47"/>
                      </a:lnTo>
                      <a:lnTo>
                        <a:pt x="41" y="56"/>
                      </a:lnTo>
                      <a:lnTo>
                        <a:pt x="53" y="65"/>
                      </a:lnTo>
                      <a:lnTo>
                        <a:pt x="67" y="71"/>
                      </a:lnTo>
                      <a:lnTo>
                        <a:pt x="81" y="77"/>
                      </a:lnTo>
                      <a:lnTo>
                        <a:pt x="96" y="80"/>
                      </a:lnTo>
                      <a:lnTo>
                        <a:pt x="112" y="83"/>
                      </a:lnTo>
                      <a:lnTo>
                        <a:pt x="127" y="84"/>
                      </a:lnTo>
                      <a:lnTo>
                        <a:pt x="134" y="84"/>
                      </a:lnTo>
                      <a:lnTo>
                        <a:pt x="142" y="83"/>
                      </a:ln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9"/>
                      </a:lnTo>
                      <a:lnTo>
                        <a:pt x="170" y="78"/>
                      </a:lnTo>
                      <a:lnTo>
                        <a:pt x="176" y="75"/>
                      </a:lnTo>
                      <a:lnTo>
                        <a:pt x="183" y="73"/>
                      </a:lnTo>
                      <a:lnTo>
                        <a:pt x="187" y="69"/>
                      </a:lnTo>
                      <a:lnTo>
                        <a:pt x="190" y="67"/>
                      </a:lnTo>
                      <a:lnTo>
                        <a:pt x="194" y="63"/>
                      </a:lnTo>
                      <a:lnTo>
                        <a:pt x="197" y="61"/>
                      </a:lnTo>
                      <a:lnTo>
                        <a:pt x="200" y="57"/>
                      </a:lnTo>
                      <a:lnTo>
                        <a:pt x="204" y="54"/>
                      </a:lnTo>
                      <a:lnTo>
                        <a:pt x="207" y="50"/>
                      </a:lnTo>
                      <a:lnTo>
                        <a:pt x="210" y="45"/>
                      </a:lnTo>
                      <a:lnTo>
                        <a:pt x="201" y="51"/>
                      </a:lnTo>
                      <a:lnTo>
                        <a:pt x="191" y="57"/>
                      </a:lnTo>
                      <a:lnTo>
                        <a:pt x="181" y="62"/>
                      </a:lnTo>
                      <a:lnTo>
                        <a:pt x="171" y="66"/>
                      </a:lnTo>
                      <a:lnTo>
                        <a:pt x="160" y="69"/>
                      </a:lnTo>
                      <a:lnTo>
                        <a:pt x="149" y="71"/>
                      </a:lnTo>
                      <a:lnTo>
                        <a:pt x="138" y="73"/>
                      </a:lnTo>
                      <a:lnTo>
                        <a:pt x="127" y="73"/>
                      </a:lnTo>
                      <a:lnTo>
                        <a:pt x="118" y="73"/>
                      </a:lnTo>
                      <a:lnTo>
                        <a:pt x="108" y="72"/>
                      </a:lnTo>
                      <a:lnTo>
                        <a:pt x="99" y="71"/>
                      </a:lnTo>
                      <a:lnTo>
                        <a:pt x="89" y="68"/>
                      </a:lnTo>
                      <a:lnTo>
                        <a:pt x="80" y="65"/>
                      </a:lnTo>
                      <a:lnTo>
                        <a:pt x="71" y="62"/>
                      </a:lnTo>
                      <a:lnTo>
                        <a:pt x="63" y="57"/>
                      </a:lnTo>
                      <a:lnTo>
                        <a:pt x="55" y="54"/>
                      </a:lnTo>
                      <a:lnTo>
                        <a:pt x="39" y="43"/>
                      </a:lnTo>
                      <a:lnTo>
                        <a:pt x="25" y="30"/>
                      </a:lnTo>
                      <a:lnTo>
                        <a:pt x="12" y="17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5" y="14"/>
                      </a:lnTo>
                      <a:lnTo>
                        <a:pt x="7" y="19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F1A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1" name="Freeform 69"/>
                <p:cNvSpPr>
                  <a:spLocks/>
                </p:cNvSpPr>
                <p:nvPr/>
              </p:nvSpPr>
              <p:spPr bwMode="auto">
                <a:xfrm>
                  <a:off x="1135" y="2677"/>
                  <a:ext cx="45" cy="15"/>
                </a:xfrm>
                <a:custGeom>
                  <a:avLst/>
                  <a:gdLst>
                    <a:gd name="T0" fmla="*/ 0 w 224"/>
                    <a:gd name="T1" fmla="*/ 0 h 95"/>
                    <a:gd name="T2" fmla="*/ 0 w 224"/>
                    <a:gd name="T3" fmla="*/ 0 h 95"/>
                    <a:gd name="T4" fmla="*/ 0 w 224"/>
                    <a:gd name="T5" fmla="*/ 0 h 95"/>
                    <a:gd name="T6" fmla="*/ 0 w 224"/>
                    <a:gd name="T7" fmla="*/ 0 h 95"/>
                    <a:gd name="T8" fmla="*/ 0 w 224"/>
                    <a:gd name="T9" fmla="*/ 0 h 95"/>
                    <a:gd name="T10" fmla="*/ 0 w 224"/>
                    <a:gd name="T11" fmla="*/ 0 h 95"/>
                    <a:gd name="T12" fmla="*/ 0 w 224"/>
                    <a:gd name="T13" fmla="*/ 0 h 95"/>
                    <a:gd name="T14" fmla="*/ 0 w 224"/>
                    <a:gd name="T15" fmla="*/ 0 h 95"/>
                    <a:gd name="T16" fmla="*/ 0 w 224"/>
                    <a:gd name="T17" fmla="*/ 0 h 95"/>
                    <a:gd name="T18" fmla="*/ 0 w 224"/>
                    <a:gd name="T19" fmla="*/ 0 h 95"/>
                    <a:gd name="T20" fmla="*/ 0 w 224"/>
                    <a:gd name="T21" fmla="*/ 0 h 95"/>
                    <a:gd name="T22" fmla="*/ 0 w 224"/>
                    <a:gd name="T23" fmla="*/ 0 h 95"/>
                    <a:gd name="T24" fmla="*/ 0 w 224"/>
                    <a:gd name="T25" fmla="*/ 0 h 95"/>
                    <a:gd name="T26" fmla="*/ 0 w 224"/>
                    <a:gd name="T27" fmla="*/ 0 h 95"/>
                    <a:gd name="T28" fmla="*/ 0 w 224"/>
                    <a:gd name="T29" fmla="*/ 0 h 95"/>
                    <a:gd name="T30" fmla="*/ 0 w 224"/>
                    <a:gd name="T31" fmla="*/ 0 h 95"/>
                    <a:gd name="T32" fmla="*/ 0 w 224"/>
                    <a:gd name="T33" fmla="*/ 0 h 95"/>
                    <a:gd name="T34" fmla="*/ 0 w 224"/>
                    <a:gd name="T35" fmla="*/ 0 h 95"/>
                    <a:gd name="T36" fmla="*/ 0 w 224"/>
                    <a:gd name="T37" fmla="*/ 0 h 95"/>
                    <a:gd name="T38" fmla="*/ 0 w 224"/>
                    <a:gd name="T39" fmla="*/ 0 h 95"/>
                    <a:gd name="T40" fmla="*/ 0 w 224"/>
                    <a:gd name="T41" fmla="*/ 0 h 95"/>
                    <a:gd name="T42" fmla="*/ 0 w 224"/>
                    <a:gd name="T43" fmla="*/ 0 h 95"/>
                    <a:gd name="T44" fmla="*/ 0 w 224"/>
                    <a:gd name="T45" fmla="*/ 0 h 95"/>
                    <a:gd name="T46" fmla="*/ 0 w 224"/>
                    <a:gd name="T47" fmla="*/ 0 h 95"/>
                    <a:gd name="T48" fmla="*/ 0 w 224"/>
                    <a:gd name="T49" fmla="*/ 0 h 95"/>
                    <a:gd name="T50" fmla="*/ 0 w 224"/>
                    <a:gd name="T51" fmla="*/ 0 h 95"/>
                    <a:gd name="T52" fmla="*/ 0 w 224"/>
                    <a:gd name="T53" fmla="*/ 0 h 95"/>
                    <a:gd name="T54" fmla="*/ 0 w 224"/>
                    <a:gd name="T55" fmla="*/ 0 h 95"/>
                    <a:gd name="T56" fmla="*/ 0 w 224"/>
                    <a:gd name="T57" fmla="*/ 0 h 95"/>
                    <a:gd name="T58" fmla="*/ 0 w 224"/>
                    <a:gd name="T59" fmla="*/ 0 h 95"/>
                    <a:gd name="T60" fmla="*/ 0 w 224"/>
                    <a:gd name="T61" fmla="*/ 0 h 95"/>
                    <a:gd name="T62" fmla="*/ 0 w 224"/>
                    <a:gd name="T63" fmla="*/ 0 h 95"/>
                    <a:gd name="T64" fmla="*/ 0 w 224"/>
                    <a:gd name="T65" fmla="*/ 0 h 95"/>
                    <a:gd name="T66" fmla="*/ 0 w 224"/>
                    <a:gd name="T67" fmla="*/ 0 h 95"/>
                    <a:gd name="T68" fmla="*/ 0 w 224"/>
                    <a:gd name="T69" fmla="*/ 0 h 95"/>
                    <a:gd name="T70" fmla="*/ 0 w 224"/>
                    <a:gd name="T71" fmla="*/ 0 h 95"/>
                    <a:gd name="T72" fmla="*/ 0 w 224"/>
                    <a:gd name="T73" fmla="*/ 0 h 95"/>
                    <a:gd name="T74" fmla="*/ 0 w 224"/>
                    <a:gd name="T75" fmla="*/ 0 h 95"/>
                    <a:gd name="T76" fmla="*/ 0 w 224"/>
                    <a:gd name="T77" fmla="*/ 0 h 95"/>
                    <a:gd name="T78" fmla="*/ 0 w 224"/>
                    <a:gd name="T79" fmla="*/ 0 h 95"/>
                    <a:gd name="T80" fmla="*/ 0 w 224"/>
                    <a:gd name="T81" fmla="*/ 0 h 95"/>
                    <a:gd name="T82" fmla="*/ 0 w 224"/>
                    <a:gd name="T83" fmla="*/ 0 h 95"/>
                    <a:gd name="T84" fmla="*/ 0 w 224"/>
                    <a:gd name="T85" fmla="*/ 0 h 95"/>
                    <a:gd name="T86" fmla="*/ 0 w 224"/>
                    <a:gd name="T87" fmla="*/ 0 h 95"/>
                    <a:gd name="T88" fmla="*/ 0 w 224"/>
                    <a:gd name="T89" fmla="*/ 0 h 95"/>
                    <a:gd name="T90" fmla="*/ 0 w 224"/>
                    <a:gd name="T91" fmla="*/ 0 h 95"/>
                    <a:gd name="T92" fmla="*/ 0 w 224"/>
                    <a:gd name="T93" fmla="*/ 0 h 95"/>
                    <a:gd name="T94" fmla="*/ 0 w 224"/>
                    <a:gd name="T95" fmla="*/ 0 h 95"/>
                    <a:gd name="T96" fmla="*/ 0 w 224"/>
                    <a:gd name="T97" fmla="*/ 0 h 95"/>
                    <a:gd name="T98" fmla="*/ 0 w 224"/>
                    <a:gd name="T99" fmla="*/ 0 h 95"/>
                    <a:gd name="T100" fmla="*/ 0 w 224"/>
                    <a:gd name="T101" fmla="*/ 0 h 95"/>
                    <a:gd name="T102" fmla="*/ 0 w 224"/>
                    <a:gd name="T103" fmla="*/ 0 h 95"/>
                    <a:gd name="T104" fmla="*/ 0 w 224"/>
                    <a:gd name="T105" fmla="*/ 0 h 95"/>
                    <a:gd name="T106" fmla="*/ 0 w 224"/>
                    <a:gd name="T107" fmla="*/ 0 h 95"/>
                    <a:gd name="T108" fmla="*/ 0 w 224"/>
                    <a:gd name="T109" fmla="*/ 0 h 95"/>
                    <a:gd name="T110" fmla="*/ 0 w 224"/>
                    <a:gd name="T111" fmla="*/ 0 h 95"/>
                    <a:gd name="T112" fmla="*/ 0 w 224"/>
                    <a:gd name="T113" fmla="*/ 0 h 9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24"/>
                    <a:gd name="T172" fmla="*/ 0 h 95"/>
                    <a:gd name="T173" fmla="*/ 224 w 224"/>
                    <a:gd name="T174" fmla="*/ 95 h 9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24" h="95">
                      <a:moveTo>
                        <a:pt x="12" y="35"/>
                      </a:moveTo>
                      <a:lnTo>
                        <a:pt x="24" y="48"/>
                      </a:lnTo>
                      <a:lnTo>
                        <a:pt x="37" y="60"/>
                      </a:lnTo>
                      <a:lnTo>
                        <a:pt x="50" y="71"/>
                      </a:lnTo>
                      <a:lnTo>
                        <a:pt x="65" y="79"/>
                      </a:lnTo>
                      <a:lnTo>
                        <a:pt x="81" y="86"/>
                      </a:lnTo>
                      <a:lnTo>
                        <a:pt x="97" y="91"/>
                      </a:lnTo>
                      <a:lnTo>
                        <a:pt x="115" y="95"/>
                      </a:lnTo>
                      <a:lnTo>
                        <a:pt x="132" y="95"/>
                      </a:lnTo>
                      <a:lnTo>
                        <a:pt x="142" y="95"/>
                      </a:lnTo>
                      <a:lnTo>
                        <a:pt x="151" y="94"/>
                      </a:lnTo>
                      <a:lnTo>
                        <a:pt x="160" y="92"/>
                      </a:lnTo>
                      <a:lnTo>
                        <a:pt x="169" y="90"/>
                      </a:lnTo>
                      <a:lnTo>
                        <a:pt x="178" y="88"/>
                      </a:lnTo>
                      <a:lnTo>
                        <a:pt x="187" y="84"/>
                      </a:lnTo>
                      <a:lnTo>
                        <a:pt x="195" y="80"/>
                      </a:lnTo>
                      <a:lnTo>
                        <a:pt x="203" y="77"/>
                      </a:lnTo>
                      <a:lnTo>
                        <a:pt x="206" y="73"/>
                      </a:lnTo>
                      <a:lnTo>
                        <a:pt x="209" y="70"/>
                      </a:lnTo>
                      <a:lnTo>
                        <a:pt x="212" y="67"/>
                      </a:lnTo>
                      <a:lnTo>
                        <a:pt x="214" y="64"/>
                      </a:lnTo>
                      <a:lnTo>
                        <a:pt x="217" y="60"/>
                      </a:lnTo>
                      <a:lnTo>
                        <a:pt x="219" y="56"/>
                      </a:lnTo>
                      <a:lnTo>
                        <a:pt x="222" y="53"/>
                      </a:lnTo>
                      <a:lnTo>
                        <a:pt x="224" y="49"/>
                      </a:lnTo>
                      <a:lnTo>
                        <a:pt x="214" y="56"/>
                      </a:lnTo>
                      <a:lnTo>
                        <a:pt x="204" y="64"/>
                      </a:lnTo>
                      <a:lnTo>
                        <a:pt x="193" y="70"/>
                      </a:lnTo>
                      <a:lnTo>
                        <a:pt x="181" y="76"/>
                      </a:lnTo>
                      <a:lnTo>
                        <a:pt x="170" y="79"/>
                      </a:lnTo>
                      <a:lnTo>
                        <a:pt x="157" y="82"/>
                      </a:lnTo>
                      <a:lnTo>
                        <a:pt x="145" y="84"/>
                      </a:lnTo>
                      <a:lnTo>
                        <a:pt x="132" y="84"/>
                      </a:lnTo>
                      <a:lnTo>
                        <a:pt x="122" y="84"/>
                      </a:lnTo>
                      <a:lnTo>
                        <a:pt x="112" y="83"/>
                      </a:lnTo>
                      <a:lnTo>
                        <a:pt x="101" y="82"/>
                      </a:lnTo>
                      <a:lnTo>
                        <a:pt x="92" y="78"/>
                      </a:lnTo>
                      <a:lnTo>
                        <a:pt x="82" y="76"/>
                      </a:lnTo>
                      <a:lnTo>
                        <a:pt x="73" y="71"/>
                      </a:lnTo>
                      <a:lnTo>
                        <a:pt x="64" y="67"/>
                      </a:lnTo>
                      <a:lnTo>
                        <a:pt x="56" y="61"/>
                      </a:lnTo>
                      <a:lnTo>
                        <a:pt x="47" y="55"/>
                      </a:lnTo>
                      <a:lnTo>
                        <a:pt x="40" y="49"/>
                      </a:lnTo>
                      <a:lnTo>
                        <a:pt x="32" y="42"/>
                      </a:lnTo>
                      <a:lnTo>
                        <a:pt x="25" y="35"/>
                      </a:lnTo>
                      <a:lnTo>
                        <a:pt x="18" y="28"/>
                      </a:lnTo>
                      <a:lnTo>
                        <a:pt x="12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5" y="18"/>
                      </a:lnTo>
                      <a:lnTo>
                        <a:pt x="7" y="23"/>
                      </a:lnTo>
                      <a:lnTo>
                        <a:pt x="8" y="26"/>
                      </a:lnTo>
                      <a:lnTo>
                        <a:pt x="10" y="30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F2A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2" name="Freeform 70"/>
                <p:cNvSpPr>
                  <a:spLocks/>
                </p:cNvSpPr>
                <p:nvPr/>
              </p:nvSpPr>
              <p:spPr bwMode="auto">
                <a:xfrm>
                  <a:off x="1135" y="2674"/>
                  <a:ext cx="47" cy="18"/>
                </a:xfrm>
                <a:custGeom>
                  <a:avLst/>
                  <a:gdLst>
                    <a:gd name="T0" fmla="*/ 0 w 235"/>
                    <a:gd name="T1" fmla="*/ 0 h 106"/>
                    <a:gd name="T2" fmla="*/ 0 w 235"/>
                    <a:gd name="T3" fmla="*/ 0 h 106"/>
                    <a:gd name="T4" fmla="*/ 0 w 235"/>
                    <a:gd name="T5" fmla="*/ 0 h 106"/>
                    <a:gd name="T6" fmla="*/ 0 w 235"/>
                    <a:gd name="T7" fmla="*/ 0 h 106"/>
                    <a:gd name="T8" fmla="*/ 0 w 235"/>
                    <a:gd name="T9" fmla="*/ 0 h 106"/>
                    <a:gd name="T10" fmla="*/ 0 w 235"/>
                    <a:gd name="T11" fmla="*/ 0 h 106"/>
                    <a:gd name="T12" fmla="*/ 0 w 235"/>
                    <a:gd name="T13" fmla="*/ 0 h 106"/>
                    <a:gd name="T14" fmla="*/ 0 w 235"/>
                    <a:gd name="T15" fmla="*/ 0 h 106"/>
                    <a:gd name="T16" fmla="*/ 0 w 235"/>
                    <a:gd name="T17" fmla="*/ 0 h 106"/>
                    <a:gd name="T18" fmla="*/ 0 w 235"/>
                    <a:gd name="T19" fmla="*/ 0 h 106"/>
                    <a:gd name="T20" fmla="*/ 0 w 235"/>
                    <a:gd name="T21" fmla="*/ 0 h 106"/>
                    <a:gd name="T22" fmla="*/ 0 w 235"/>
                    <a:gd name="T23" fmla="*/ 0 h 106"/>
                    <a:gd name="T24" fmla="*/ 0 w 235"/>
                    <a:gd name="T25" fmla="*/ 0 h 106"/>
                    <a:gd name="T26" fmla="*/ 0 w 235"/>
                    <a:gd name="T27" fmla="*/ 0 h 106"/>
                    <a:gd name="T28" fmla="*/ 0 w 235"/>
                    <a:gd name="T29" fmla="*/ 0 h 106"/>
                    <a:gd name="T30" fmla="*/ 0 w 235"/>
                    <a:gd name="T31" fmla="*/ 0 h 106"/>
                    <a:gd name="T32" fmla="*/ 0 w 235"/>
                    <a:gd name="T33" fmla="*/ 0 h 106"/>
                    <a:gd name="T34" fmla="*/ 0 w 235"/>
                    <a:gd name="T35" fmla="*/ 0 h 106"/>
                    <a:gd name="T36" fmla="*/ 0 w 235"/>
                    <a:gd name="T37" fmla="*/ 0 h 106"/>
                    <a:gd name="T38" fmla="*/ 0 w 235"/>
                    <a:gd name="T39" fmla="*/ 0 h 106"/>
                    <a:gd name="T40" fmla="*/ 0 w 235"/>
                    <a:gd name="T41" fmla="*/ 0 h 106"/>
                    <a:gd name="T42" fmla="*/ 0 w 235"/>
                    <a:gd name="T43" fmla="*/ 0 h 106"/>
                    <a:gd name="T44" fmla="*/ 0 w 235"/>
                    <a:gd name="T45" fmla="*/ 0 h 106"/>
                    <a:gd name="T46" fmla="*/ 0 w 235"/>
                    <a:gd name="T47" fmla="*/ 0 h 106"/>
                    <a:gd name="T48" fmla="*/ 0 w 235"/>
                    <a:gd name="T49" fmla="*/ 0 h 106"/>
                    <a:gd name="T50" fmla="*/ 0 w 235"/>
                    <a:gd name="T51" fmla="*/ 0 h 106"/>
                    <a:gd name="T52" fmla="*/ 0 w 235"/>
                    <a:gd name="T53" fmla="*/ 0 h 106"/>
                    <a:gd name="T54" fmla="*/ 0 w 235"/>
                    <a:gd name="T55" fmla="*/ 0 h 106"/>
                    <a:gd name="T56" fmla="*/ 0 w 235"/>
                    <a:gd name="T57" fmla="*/ 0 h 106"/>
                    <a:gd name="T58" fmla="*/ 0 w 235"/>
                    <a:gd name="T59" fmla="*/ 0 h 106"/>
                    <a:gd name="T60" fmla="*/ 0 w 235"/>
                    <a:gd name="T61" fmla="*/ 0 h 106"/>
                    <a:gd name="T62" fmla="*/ 0 w 235"/>
                    <a:gd name="T63" fmla="*/ 0 h 106"/>
                    <a:gd name="T64" fmla="*/ 0 w 235"/>
                    <a:gd name="T65" fmla="*/ 0 h 106"/>
                    <a:gd name="T66" fmla="*/ 0 w 235"/>
                    <a:gd name="T67" fmla="*/ 0 h 10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5"/>
                    <a:gd name="T103" fmla="*/ 0 h 106"/>
                    <a:gd name="T104" fmla="*/ 235 w 235"/>
                    <a:gd name="T105" fmla="*/ 106 h 10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5" h="106">
                      <a:moveTo>
                        <a:pt x="8" y="33"/>
                      </a:moveTo>
                      <a:lnTo>
                        <a:pt x="20" y="50"/>
                      </a:lnTo>
                      <a:lnTo>
                        <a:pt x="33" y="63"/>
                      </a:lnTo>
                      <a:lnTo>
                        <a:pt x="47" y="76"/>
                      </a:lnTo>
                      <a:lnTo>
                        <a:pt x="63" y="87"/>
                      </a:lnTo>
                      <a:lnTo>
                        <a:pt x="71" y="90"/>
                      </a:lnTo>
                      <a:lnTo>
                        <a:pt x="79" y="95"/>
                      </a:lnTo>
                      <a:lnTo>
                        <a:pt x="88" y="98"/>
                      </a:lnTo>
                      <a:lnTo>
                        <a:pt x="97" y="101"/>
                      </a:lnTo>
                      <a:lnTo>
                        <a:pt x="107" y="104"/>
                      </a:lnTo>
                      <a:lnTo>
                        <a:pt x="116" y="105"/>
                      </a:lnTo>
                      <a:lnTo>
                        <a:pt x="126" y="106"/>
                      </a:lnTo>
                      <a:lnTo>
                        <a:pt x="135" y="106"/>
                      </a:lnTo>
                      <a:lnTo>
                        <a:pt x="146" y="106"/>
                      </a:lnTo>
                      <a:lnTo>
                        <a:pt x="157" y="104"/>
                      </a:lnTo>
                      <a:lnTo>
                        <a:pt x="168" y="102"/>
                      </a:lnTo>
                      <a:lnTo>
                        <a:pt x="179" y="99"/>
                      </a:lnTo>
                      <a:lnTo>
                        <a:pt x="189" y="95"/>
                      </a:lnTo>
                      <a:lnTo>
                        <a:pt x="199" y="90"/>
                      </a:lnTo>
                      <a:lnTo>
                        <a:pt x="209" y="84"/>
                      </a:lnTo>
                      <a:lnTo>
                        <a:pt x="218" y="78"/>
                      </a:lnTo>
                      <a:lnTo>
                        <a:pt x="220" y="76"/>
                      </a:lnTo>
                      <a:lnTo>
                        <a:pt x="222" y="72"/>
                      </a:lnTo>
                      <a:lnTo>
                        <a:pt x="224" y="70"/>
                      </a:lnTo>
                      <a:lnTo>
                        <a:pt x="226" y="66"/>
                      </a:lnTo>
                      <a:lnTo>
                        <a:pt x="228" y="63"/>
                      </a:lnTo>
                      <a:lnTo>
                        <a:pt x="231" y="59"/>
                      </a:lnTo>
                      <a:lnTo>
                        <a:pt x="233" y="57"/>
                      </a:lnTo>
                      <a:lnTo>
                        <a:pt x="235" y="53"/>
                      </a:lnTo>
                      <a:lnTo>
                        <a:pt x="235" y="52"/>
                      </a:lnTo>
                      <a:lnTo>
                        <a:pt x="235" y="51"/>
                      </a:lnTo>
                      <a:lnTo>
                        <a:pt x="224" y="62"/>
                      </a:lnTo>
                      <a:lnTo>
                        <a:pt x="213" y="70"/>
                      </a:lnTo>
                      <a:lnTo>
                        <a:pt x="201" y="77"/>
                      </a:lnTo>
                      <a:lnTo>
                        <a:pt x="189" y="83"/>
                      </a:lnTo>
                      <a:lnTo>
                        <a:pt x="176" y="88"/>
                      </a:lnTo>
                      <a:lnTo>
                        <a:pt x="163" y="92"/>
                      </a:lnTo>
                      <a:lnTo>
                        <a:pt x="149" y="94"/>
                      </a:lnTo>
                      <a:lnTo>
                        <a:pt x="135" y="95"/>
                      </a:lnTo>
                      <a:lnTo>
                        <a:pt x="124" y="95"/>
                      </a:lnTo>
                      <a:lnTo>
                        <a:pt x="114" y="94"/>
                      </a:lnTo>
                      <a:lnTo>
                        <a:pt x="103" y="92"/>
                      </a:lnTo>
                      <a:lnTo>
                        <a:pt x="93" y="88"/>
                      </a:lnTo>
                      <a:lnTo>
                        <a:pt x="83" y="84"/>
                      </a:lnTo>
                      <a:lnTo>
                        <a:pt x="73" y="80"/>
                      </a:lnTo>
                      <a:lnTo>
                        <a:pt x="64" y="75"/>
                      </a:lnTo>
                      <a:lnTo>
                        <a:pt x="55" y="69"/>
                      </a:lnTo>
                      <a:lnTo>
                        <a:pt x="47" y="63"/>
                      </a:lnTo>
                      <a:lnTo>
                        <a:pt x="39" y="56"/>
                      </a:lnTo>
                      <a:lnTo>
                        <a:pt x="31" y="47"/>
                      </a:lnTo>
                      <a:lnTo>
                        <a:pt x="24" y="39"/>
                      </a:lnTo>
                      <a:lnTo>
                        <a:pt x="17" y="30"/>
                      </a:lnTo>
                      <a:lnTo>
                        <a:pt x="11" y="21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2" y="14"/>
                      </a:lnTo>
                      <a:lnTo>
                        <a:pt x="3" y="17"/>
                      </a:lnTo>
                      <a:lnTo>
                        <a:pt x="4" y="21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F2B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3" name="Freeform 71"/>
                <p:cNvSpPr>
                  <a:spLocks/>
                </p:cNvSpPr>
                <p:nvPr/>
              </p:nvSpPr>
              <p:spPr bwMode="auto">
                <a:xfrm>
                  <a:off x="1134" y="2672"/>
                  <a:ext cx="49" cy="19"/>
                </a:xfrm>
                <a:custGeom>
                  <a:avLst/>
                  <a:gdLst>
                    <a:gd name="T0" fmla="*/ 0 w 242"/>
                    <a:gd name="T1" fmla="*/ 0 h 114"/>
                    <a:gd name="T2" fmla="*/ 0 w 242"/>
                    <a:gd name="T3" fmla="*/ 0 h 114"/>
                    <a:gd name="T4" fmla="*/ 0 w 242"/>
                    <a:gd name="T5" fmla="*/ 0 h 114"/>
                    <a:gd name="T6" fmla="*/ 0 w 242"/>
                    <a:gd name="T7" fmla="*/ 0 h 114"/>
                    <a:gd name="T8" fmla="*/ 0 w 242"/>
                    <a:gd name="T9" fmla="*/ 0 h 114"/>
                    <a:gd name="T10" fmla="*/ 0 w 242"/>
                    <a:gd name="T11" fmla="*/ 0 h 114"/>
                    <a:gd name="T12" fmla="*/ 0 w 242"/>
                    <a:gd name="T13" fmla="*/ 0 h 114"/>
                    <a:gd name="T14" fmla="*/ 0 w 242"/>
                    <a:gd name="T15" fmla="*/ 0 h 114"/>
                    <a:gd name="T16" fmla="*/ 0 w 242"/>
                    <a:gd name="T17" fmla="*/ 0 h 114"/>
                    <a:gd name="T18" fmla="*/ 0 w 242"/>
                    <a:gd name="T19" fmla="*/ 0 h 114"/>
                    <a:gd name="T20" fmla="*/ 0 w 242"/>
                    <a:gd name="T21" fmla="*/ 0 h 114"/>
                    <a:gd name="T22" fmla="*/ 0 w 242"/>
                    <a:gd name="T23" fmla="*/ 0 h 114"/>
                    <a:gd name="T24" fmla="*/ 0 w 242"/>
                    <a:gd name="T25" fmla="*/ 0 h 114"/>
                    <a:gd name="T26" fmla="*/ 0 w 242"/>
                    <a:gd name="T27" fmla="*/ 0 h 114"/>
                    <a:gd name="T28" fmla="*/ 0 w 242"/>
                    <a:gd name="T29" fmla="*/ 0 h 114"/>
                    <a:gd name="T30" fmla="*/ 0 w 242"/>
                    <a:gd name="T31" fmla="*/ 0 h 114"/>
                    <a:gd name="T32" fmla="*/ 0 w 242"/>
                    <a:gd name="T33" fmla="*/ 0 h 114"/>
                    <a:gd name="T34" fmla="*/ 0 w 242"/>
                    <a:gd name="T35" fmla="*/ 0 h 114"/>
                    <a:gd name="T36" fmla="*/ 0 w 242"/>
                    <a:gd name="T37" fmla="*/ 0 h 114"/>
                    <a:gd name="T38" fmla="*/ 0 w 242"/>
                    <a:gd name="T39" fmla="*/ 0 h 114"/>
                    <a:gd name="T40" fmla="*/ 0 w 242"/>
                    <a:gd name="T41" fmla="*/ 0 h 114"/>
                    <a:gd name="T42" fmla="*/ 0 w 242"/>
                    <a:gd name="T43" fmla="*/ 0 h 114"/>
                    <a:gd name="T44" fmla="*/ 0 w 242"/>
                    <a:gd name="T45" fmla="*/ 0 h 114"/>
                    <a:gd name="T46" fmla="*/ 0 w 242"/>
                    <a:gd name="T47" fmla="*/ 0 h 114"/>
                    <a:gd name="T48" fmla="*/ 0 w 242"/>
                    <a:gd name="T49" fmla="*/ 0 h 114"/>
                    <a:gd name="T50" fmla="*/ 0 w 242"/>
                    <a:gd name="T51" fmla="*/ 0 h 114"/>
                    <a:gd name="T52" fmla="*/ 0 w 242"/>
                    <a:gd name="T53" fmla="*/ 0 h 114"/>
                    <a:gd name="T54" fmla="*/ 0 w 242"/>
                    <a:gd name="T55" fmla="*/ 0 h 114"/>
                    <a:gd name="T56" fmla="*/ 0 w 242"/>
                    <a:gd name="T57" fmla="*/ 0 h 114"/>
                    <a:gd name="T58" fmla="*/ 0 w 242"/>
                    <a:gd name="T59" fmla="*/ 0 h 114"/>
                    <a:gd name="T60" fmla="*/ 0 w 242"/>
                    <a:gd name="T61" fmla="*/ 0 h 114"/>
                    <a:gd name="T62" fmla="*/ 0 w 242"/>
                    <a:gd name="T63" fmla="*/ 0 h 114"/>
                    <a:gd name="T64" fmla="*/ 0 w 242"/>
                    <a:gd name="T65" fmla="*/ 0 h 114"/>
                    <a:gd name="T66" fmla="*/ 0 w 242"/>
                    <a:gd name="T67" fmla="*/ 0 h 114"/>
                    <a:gd name="T68" fmla="*/ 0 w 242"/>
                    <a:gd name="T69" fmla="*/ 0 h 114"/>
                    <a:gd name="T70" fmla="*/ 0 w 242"/>
                    <a:gd name="T71" fmla="*/ 0 h 11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42"/>
                    <a:gd name="T109" fmla="*/ 0 h 114"/>
                    <a:gd name="T110" fmla="*/ 242 w 242"/>
                    <a:gd name="T111" fmla="*/ 114 h 11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42" h="114">
                      <a:moveTo>
                        <a:pt x="4" y="30"/>
                      </a:moveTo>
                      <a:lnTo>
                        <a:pt x="10" y="40"/>
                      </a:lnTo>
                      <a:lnTo>
                        <a:pt x="16" y="49"/>
                      </a:lnTo>
                      <a:lnTo>
                        <a:pt x="22" y="58"/>
                      </a:lnTo>
                      <a:lnTo>
                        <a:pt x="29" y="65"/>
                      </a:lnTo>
                      <a:lnTo>
                        <a:pt x="36" y="72"/>
                      </a:lnTo>
                      <a:lnTo>
                        <a:pt x="44" y="79"/>
                      </a:lnTo>
                      <a:lnTo>
                        <a:pt x="51" y="85"/>
                      </a:lnTo>
                      <a:lnTo>
                        <a:pt x="60" y="91"/>
                      </a:lnTo>
                      <a:lnTo>
                        <a:pt x="68" y="97"/>
                      </a:lnTo>
                      <a:lnTo>
                        <a:pt x="77" y="101"/>
                      </a:lnTo>
                      <a:lnTo>
                        <a:pt x="86" y="106"/>
                      </a:lnTo>
                      <a:lnTo>
                        <a:pt x="96" y="108"/>
                      </a:lnTo>
                      <a:lnTo>
                        <a:pt x="105" y="112"/>
                      </a:lnTo>
                      <a:lnTo>
                        <a:pt x="116" y="113"/>
                      </a:lnTo>
                      <a:lnTo>
                        <a:pt x="126" y="114"/>
                      </a:lnTo>
                      <a:lnTo>
                        <a:pt x="136" y="114"/>
                      </a:lnTo>
                      <a:lnTo>
                        <a:pt x="149" y="114"/>
                      </a:lnTo>
                      <a:lnTo>
                        <a:pt x="161" y="112"/>
                      </a:lnTo>
                      <a:lnTo>
                        <a:pt x="174" y="109"/>
                      </a:lnTo>
                      <a:lnTo>
                        <a:pt x="185" y="106"/>
                      </a:lnTo>
                      <a:lnTo>
                        <a:pt x="197" y="100"/>
                      </a:lnTo>
                      <a:lnTo>
                        <a:pt x="208" y="94"/>
                      </a:lnTo>
                      <a:lnTo>
                        <a:pt x="218" y="86"/>
                      </a:lnTo>
                      <a:lnTo>
                        <a:pt x="228" y="79"/>
                      </a:lnTo>
                      <a:lnTo>
                        <a:pt x="229" y="78"/>
                      </a:lnTo>
                      <a:lnTo>
                        <a:pt x="230" y="76"/>
                      </a:lnTo>
                      <a:lnTo>
                        <a:pt x="232" y="74"/>
                      </a:lnTo>
                      <a:lnTo>
                        <a:pt x="232" y="73"/>
                      </a:lnTo>
                      <a:lnTo>
                        <a:pt x="233" y="72"/>
                      </a:lnTo>
                      <a:lnTo>
                        <a:pt x="234" y="70"/>
                      </a:lnTo>
                      <a:lnTo>
                        <a:pt x="235" y="68"/>
                      </a:lnTo>
                      <a:lnTo>
                        <a:pt x="236" y="67"/>
                      </a:lnTo>
                      <a:lnTo>
                        <a:pt x="237" y="65"/>
                      </a:lnTo>
                      <a:lnTo>
                        <a:pt x="237" y="64"/>
                      </a:lnTo>
                      <a:lnTo>
                        <a:pt x="238" y="61"/>
                      </a:lnTo>
                      <a:lnTo>
                        <a:pt x="239" y="59"/>
                      </a:lnTo>
                      <a:lnTo>
                        <a:pt x="240" y="58"/>
                      </a:lnTo>
                      <a:lnTo>
                        <a:pt x="241" y="55"/>
                      </a:lnTo>
                      <a:lnTo>
                        <a:pt x="241" y="54"/>
                      </a:lnTo>
                      <a:lnTo>
                        <a:pt x="242" y="52"/>
                      </a:lnTo>
                      <a:lnTo>
                        <a:pt x="230" y="64"/>
                      </a:lnTo>
                      <a:lnTo>
                        <a:pt x="219" y="73"/>
                      </a:lnTo>
                      <a:lnTo>
                        <a:pt x="207" y="83"/>
                      </a:lnTo>
                      <a:lnTo>
                        <a:pt x="194" y="90"/>
                      </a:lnTo>
                      <a:lnTo>
                        <a:pt x="180" y="96"/>
                      </a:lnTo>
                      <a:lnTo>
                        <a:pt x="166" y="100"/>
                      </a:lnTo>
                      <a:lnTo>
                        <a:pt x="151" y="103"/>
                      </a:lnTo>
                      <a:lnTo>
                        <a:pt x="136" y="103"/>
                      </a:lnTo>
                      <a:lnTo>
                        <a:pt x="125" y="103"/>
                      </a:lnTo>
                      <a:lnTo>
                        <a:pt x="114" y="102"/>
                      </a:lnTo>
                      <a:lnTo>
                        <a:pt x="102" y="100"/>
                      </a:lnTo>
                      <a:lnTo>
                        <a:pt x="92" y="96"/>
                      </a:lnTo>
                      <a:lnTo>
                        <a:pt x="82" y="92"/>
                      </a:lnTo>
                      <a:lnTo>
                        <a:pt x="72" y="88"/>
                      </a:lnTo>
                      <a:lnTo>
                        <a:pt x="63" y="82"/>
                      </a:lnTo>
                      <a:lnTo>
                        <a:pt x="54" y="74"/>
                      </a:lnTo>
                      <a:lnTo>
                        <a:pt x="45" y="67"/>
                      </a:lnTo>
                      <a:lnTo>
                        <a:pt x="37" y="60"/>
                      </a:lnTo>
                      <a:lnTo>
                        <a:pt x="30" y="52"/>
                      </a:lnTo>
                      <a:lnTo>
                        <a:pt x="23" y="42"/>
                      </a:lnTo>
                      <a:lnTo>
                        <a:pt x="16" y="32"/>
                      </a:lnTo>
                      <a:lnTo>
                        <a:pt x="10" y="22"/>
                      </a:lnTo>
                      <a:lnTo>
                        <a:pt x="5" y="11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F2B4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4" name="Freeform 72"/>
                <p:cNvSpPr>
                  <a:spLocks/>
                </p:cNvSpPr>
                <p:nvPr/>
              </p:nvSpPr>
              <p:spPr bwMode="auto">
                <a:xfrm>
                  <a:off x="1134" y="2669"/>
                  <a:ext cx="50" cy="21"/>
                </a:xfrm>
                <a:custGeom>
                  <a:avLst/>
                  <a:gdLst>
                    <a:gd name="T0" fmla="*/ 0 w 246"/>
                    <a:gd name="T1" fmla="*/ 0 h 123"/>
                    <a:gd name="T2" fmla="*/ 0 w 246"/>
                    <a:gd name="T3" fmla="*/ 0 h 123"/>
                    <a:gd name="T4" fmla="*/ 0 w 246"/>
                    <a:gd name="T5" fmla="*/ 0 h 123"/>
                    <a:gd name="T6" fmla="*/ 0 w 246"/>
                    <a:gd name="T7" fmla="*/ 0 h 123"/>
                    <a:gd name="T8" fmla="*/ 0 w 246"/>
                    <a:gd name="T9" fmla="*/ 0 h 123"/>
                    <a:gd name="T10" fmla="*/ 0 w 246"/>
                    <a:gd name="T11" fmla="*/ 0 h 123"/>
                    <a:gd name="T12" fmla="*/ 0 w 246"/>
                    <a:gd name="T13" fmla="*/ 0 h 123"/>
                    <a:gd name="T14" fmla="*/ 0 w 246"/>
                    <a:gd name="T15" fmla="*/ 0 h 123"/>
                    <a:gd name="T16" fmla="*/ 0 w 246"/>
                    <a:gd name="T17" fmla="*/ 0 h 123"/>
                    <a:gd name="T18" fmla="*/ 0 w 246"/>
                    <a:gd name="T19" fmla="*/ 0 h 123"/>
                    <a:gd name="T20" fmla="*/ 0 w 246"/>
                    <a:gd name="T21" fmla="*/ 0 h 123"/>
                    <a:gd name="T22" fmla="*/ 0 w 246"/>
                    <a:gd name="T23" fmla="*/ 0 h 123"/>
                    <a:gd name="T24" fmla="*/ 0 w 246"/>
                    <a:gd name="T25" fmla="*/ 0 h 123"/>
                    <a:gd name="T26" fmla="*/ 0 w 246"/>
                    <a:gd name="T27" fmla="*/ 0 h 123"/>
                    <a:gd name="T28" fmla="*/ 0 w 246"/>
                    <a:gd name="T29" fmla="*/ 0 h 123"/>
                    <a:gd name="T30" fmla="*/ 0 w 246"/>
                    <a:gd name="T31" fmla="*/ 0 h 123"/>
                    <a:gd name="T32" fmla="*/ 0 w 246"/>
                    <a:gd name="T33" fmla="*/ 0 h 123"/>
                    <a:gd name="T34" fmla="*/ 0 w 246"/>
                    <a:gd name="T35" fmla="*/ 0 h 123"/>
                    <a:gd name="T36" fmla="*/ 0 w 246"/>
                    <a:gd name="T37" fmla="*/ 0 h 123"/>
                    <a:gd name="T38" fmla="*/ 0 w 246"/>
                    <a:gd name="T39" fmla="*/ 0 h 123"/>
                    <a:gd name="T40" fmla="*/ 0 w 246"/>
                    <a:gd name="T41" fmla="*/ 0 h 123"/>
                    <a:gd name="T42" fmla="*/ 0 w 246"/>
                    <a:gd name="T43" fmla="*/ 0 h 123"/>
                    <a:gd name="T44" fmla="*/ 0 w 246"/>
                    <a:gd name="T45" fmla="*/ 0 h 123"/>
                    <a:gd name="T46" fmla="*/ 0 w 246"/>
                    <a:gd name="T47" fmla="*/ 0 h 123"/>
                    <a:gd name="T48" fmla="*/ 0 w 246"/>
                    <a:gd name="T49" fmla="*/ 0 h 123"/>
                    <a:gd name="T50" fmla="*/ 0 w 246"/>
                    <a:gd name="T51" fmla="*/ 0 h 123"/>
                    <a:gd name="T52" fmla="*/ 0 w 246"/>
                    <a:gd name="T53" fmla="*/ 0 h 123"/>
                    <a:gd name="T54" fmla="*/ 0 w 246"/>
                    <a:gd name="T55" fmla="*/ 0 h 123"/>
                    <a:gd name="T56" fmla="*/ 0 w 246"/>
                    <a:gd name="T57" fmla="*/ 0 h 123"/>
                    <a:gd name="T58" fmla="*/ 0 w 246"/>
                    <a:gd name="T59" fmla="*/ 0 h 123"/>
                    <a:gd name="T60" fmla="*/ 0 w 246"/>
                    <a:gd name="T61" fmla="*/ 0 h 123"/>
                    <a:gd name="T62" fmla="*/ 0 w 246"/>
                    <a:gd name="T63" fmla="*/ 0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"/>
                    <a:gd name="T97" fmla="*/ 0 h 123"/>
                    <a:gd name="T98" fmla="*/ 246 w 246"/>
                    <a:gd name="T99" fmla="*/ 123 h 1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" h="123">
                      <a:moveTo>
                        <a:pt x="1" y="28"/>
                      </a:moveTo>
                      <a:lnTo>
                        <a:pt x="7" y="39"/>
                      </a:lnTo>
                      <a:lnTo>
                        <a:pt x="12" y="49"/>
                      </a:lnTo>
                      <a:lnTo>
                        <a:pt x="18" y="58"/>
                      </a:lnTo>
                      <a:lnTo>
                        <a:pt x="25" y="67"/>
                      </a:lnTo>
                      <a:lnTo>
                        <a:pt x="32" y="75"/>
                      </a:lnTo>
                      <a:lnTo>
                        <a:pt x="40" y="84"/>
                      </a:lnTo>
                      <a:lnTo>
                        <a:pt x="48" y="91"/>
                      </a:lnTo>
                      <a:lnTo>
                        <a:pt x="56" y="97"/>
                      </a:lnTo>
                      <a:lnTo>
                        <a:pt x="65" y="103"/>
                      </a:lnTo>
                      <a:lnTo>
                        <a:pt x="74" y="108"/>
                      </a:lnTo>
                      <a:lnTo>
                        <a:pt x="84" y="112"/>
                      </a:lnTo>
                      <a:lnTo>
                        <a:pt x="94" y="116"/>
                      </a:lnTo>
                      <a:lnTo>
                        <a:pt x="104" y="120"/>
                      </a:lnTo>
                      <a:lnTo>
                        <a:pt x="115" y="122"/>
                      </a:lnTo>
                      <a:lnTo>
                        <a:pt x="125" y="123"/>
                      </a:lnTo>
                      <a:lnTo>
                        <a:pt x="136" y="123"/>
                      </a:lnTo>
                      <a:lnTo>
                        <a:pt x="150" y="122"/>
                      </a:lnTo>
                      <a:lnTo>
                        <a:pt x="164" y="120"/>
                      </a:lnTo>
                      <a:lnTo>
                        <a:pt x="177" y="116"/>
                      </a:lnTo>
                      <a:lnTo>
                        <a:pt x="190" y="111"/>
                      </a:lnTo>
                      <a:lnTo>
                        <a:pt x="202" y="105"/>
                      </a:lnTo>
                      <a:lnTo>
                        <a:pt x="214" y="98"/>
                      </a:lnTo>
                      <a:lnTo>
                        <a:pt x="225" y="90"/>
                      </a:lnTo>
                      <a:lnTo>
                        <a:pt x="236" y="79"/>
                      </a:lnTo>
                      <a:lnTo>
                        <a:pt x="238" y="76"/>
                      </a:lnTo>
                      <a:lnTo>
                        <a:pt x="239" y="73"/>
                      </a:lnTo>
                      <a:lnTo>
                        <a:pt x="241" y="69"/>
                      </a:lnTo>
                      <a:lnTo>
                        <a:pt x="242" y="66"/>
                      </a:lnTo>
                      <a:lnTo>
                        <a:pt x="243" y="62"/>
                      </a:lnTo>
                      <a:lnTo>
                        <a:pt x="244" y="60"/>
                      </a:lnTo>
                      <a:lnTo>
                        <a:pt x="245" y="56"/>
                      </a:lnTo>
                      <a:lnTo>
                        <a:pt x="246" y="52"/>
                      </a:lnTo>
                      <a:lnTo>
                        <a:pt x="236" y="66"/>
                      </a:lnTo>
                      <a:lnTo>
                        <a:pt x="223" y="78"/>
                      </a:lnTo>
                      <a:lnTo>
                        <a:pt x="211" y="87"/>
                      </a:lnTo>
                      <a:lnTo>
                        <a:pt x="197" y="96"/>
                      </a:lnTo>
                      <a:lnTo>
                        <a:pt x="183" y="103"/>
                      </a:lnTo>
                      <a:lnTo>
                        <a:pt x="168" y="108"/>
                      </a:lnTo>
                      <a:lnTo>
                        <a:pt x="152" y="111"/>
                      </a:lnTo>
                      <a:lnTo>
                        <a:pt x="136" y="112"/>
                      </a:lnTo>
                      <a:lnTo>
                        <a:pt x="125" y="112"/>
                      </a:lnTo>
                      <a:lnTo>
                        <a:pt x="113" y="110"/>
                      </a:lnTo>
                      <a:lnTo>
                        <a:pt x="101" y="108"/>
                      </a:lnTo>
                      <a:lnTo>
                        <a:pt x="91" y="104"/>
                      </a:lnTo>
                      <a:lnTo>
                        <a:pt x="80" y="99"/>
                      </a:lnTo>
                      <a:lnTo>
                        <a:pt x="70" y="94"/>
                      </a:lnTo>
                      <a:lnTo>
                        <a:pt x="61" y="87"/>
                      </a:lnTo>
                      <a:lnTo>
                        <a:pt x="52" y="80"/>
                      </a:lnTo>
                      <a:lnTo>
                        <a:pt x="43" y="73"/>
                      </a:lnTo>
                      <a:lnTo>
                        <a:pt x="35" y="64"/>
                      </a:lnTo>
                      <a:lnTo>
                        <a:pt x="28" y="55"/>
                      </a:lnTo>
                      <a:lnTo>
                        <a:pt x="21" y="45"/>
                      </a:lnTo>
                      <a:lnTo>
                        <a:pt x="15" y="34"/>
                      </a:lnTo>
                      <a:lnTo>
                        <a:pt x="9" y="22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5" name="Freeform 73"/>
                <p:cNvSpPr>
                  <a:spLocks/>
                </p:cNvSpPr>
                <p:nvPr/>
              </p:nvSpPr>
              <p:spPr bwMode="auto">
                <a:xfrm>
                  <a:off x="1134" y="2667"/>
                  <a:ext cx="50" cy="22"/>
                </a:xfrm>
                <a:custGeom>
                  <a:avLst/>
                  <a:gdLst>
                    <a:gd name="T0" fmla="*/ 0 w 249"/>
                    <a:gd name="T1" fmla="*/ 0 h 132"/>
                    <a:gd name="T2" fmla="*/ 0 w 249"/>
                    <a:gd name="T3" fmla="*/ 0 h 132"/>
                    <a:gd name="T4" fmla="*/ 0 w 249"/>
                    <a:gd name="T5" fmla="*/ 0 h 132"/>
                    <a:gd name="T6" fmla="*/ 0 w 249"/>
                    <a:gd name="T7" fmla="*/ 0 h 132"/>
                    <a:gd name="T8" fmla="*/ 0 w 249"/>
                    <a:gd name="T9" fmla="*/ 0 h 132"/>
                    <a:gd name="T10" fmla="*/ 0 w 249"/>
                    <a:gd name="T11" fmla="*/ 0 h 132"/>
                    <a:gd name="T12" fmla="*/ 0 w 249"/>
                    <a:gd name="T13" fmla="*/ 0 h 132"/>
                    <a:gd name="T14" fmla="*/ 0 w 249"/>
                    <a:gd name="T15" fmla="*/ 0 h 132"/>
                    <a:gd name="T16" fmla="*/ 0 w 249"/>
                    <a:gd name="T17" fmla="*/ 0 h 132"/>
                    <a:gd name="T18" fmla="*/ 0 w 249"/>
                    <a:gd name="T19" fmla="*/ 0 h 132"/>
                    <a:gd name="T20" fmla="*/ 0 w 249"/>
                    <a:gd name="T21" fmla="*/ 0 h 132"/>
                    <a:gd name="T22" fmla="*/ 0 w 249"/>
                    <a:gd name="T23" fmla="*/ 0 h 132"/>
                    <a:gd name="T24" fmla="*/ 0 w 249"/>
                    <a:gd name="T25" fmla="*/ 0 h 132"/>
                    <a:gd name="T26" fmla="*/ 0 w 249"/>
                    <a:gd name="T27" fmla="*/ 0 h 132"/>
                    <a:gd name="T28" fmla="*/ 0 w 249"/>
                    <a:gd name="T29" fmla="*/ 0 h 132"/>
                    <a:gd name="T30" fmla="*/ 0 w 249"/>
                    <a:gd name="T31" fmla="*/ 0 h 132"/>
                    <a:gd name="T32" fmla="*/ 0 w 249"/>
                    <a:gd name="T33" fmla="*/ 0 h 132"/>
                    <a:gd name="T34" fmla="*/ 0 w 249"/>
                    <a:gd name="T35" fmla="*/ 0 h 132"/>
                    <a:gd name="T36" fmla="*/ 0 w 249"/>
                    <a:gd name="T37" fmla="*/ 0 h 132"/>
                    <a:gd name="T38" fmla="*/ 0 w 249"/>
                    <a:gd name="T39" fmla="*/ 0 h 132"/>
                    <a:gd name="T40" fmla="*/ 0 w 249"/>
                    <a:gd name="T41" fmla="*/ 0 h 132"/>
                    <a:gd name="T42" fmla="*/ 0 w 249"/>
                    <a:gd name="T43" fmla="*/ 0 h 132"/>
                    <a:gd name="T44" fmla="*/ 0 w 249"/>
                    <a:gd name="T45" fmla="*/ 0 h 132"/>
                    <a:gd name="T46" fmla="*/ 0 w 249"/>
                    <a:gd name="T47" fmla="*/ 0 h 132"/>
                    <a:gd name="T48" fmla="*/ 0 w 249"/>
                    <a:gd name="T49" fmla="*/ 0 h 132"/>
                    <a:gd name="T50" fmla="*/ 0 w 249"/>
                    <a:gd name="T51" fmla="*/ 0 h 132"/>
                    <a:gd name="T52" fmla="*/ 0 w 249"/>
                    <a:gd name="T53" fmla="*/ 0 h 132"/>
                    <a:gd name="T54" fmla="*/ 0 w 249"/>
                    <a:gd name="T55" fmla="*/ 0 h 132"/>
                    <a:gd name="T56" fmla="*/ 0 w 249"/>
                    <a:gd name="T57" fmla="*/ 0 h 132"/>
                    <a:gd name="T58" fmla="*/ 0 w 249"/>
                    <a:gd name="T59" fmla="*/ 0 h 132"/>
                    <a:gd name="T60" fmla="*/ 0 w 249"/>
                    <a:gd name="T61" fmla="*/ 0 h 132"/>
                    <a:gd name="T62" fmla="*/ 0 w 249"/>
                    <a:gd name="T63" fmla="*/ 0 h 132"/>
                    <a:gd name="T64" fmla="*/ 0 w 249"/>
                    <a:gd name="T65" fmla="*/ 0 h 1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9"/>
                    <a:gd name="T100" fmla="*/ 0 h 132"/>
                    <a:gd name="T101" fmla="*/ 249 w 249"/>
                    <a:gd name="T102" fmla="*/ 132 h 1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9" h="132">
                      <a:moveTo>
                        <a:pt x="0" y="29"/>
                      </a:moveTo>
                      <a:lnTo>
                        <a:pt x="5" y="40"/>
                      </a:lnTo>
                      <a:lnTo>
                        <a:pt x="10" y="51"/>
                      </a:lnTo>
                      <a:lnTo>
                        <a:pt x="16" y="61"/>
                      </a:lnTo>
                      <a:lnTo>
                        <a:pt x="23" y="71"/>
                      </a:lnTo>
                      <a:lnTo>
                        <a:pt x="30" y="79"/>
                      </a:lnTo>
                      <a:lnTo>
                        <a:pt x="37" y="89"/>
                      </a:lnTo>
                      <a:lnTo>
                        <a:pt x="45" y="96"/>
                      </a:lnTo>
                      <a:lnTo>
                        <a:pt x="54" y="103"/>
                      </a:lnTo>
                      <a:lnTo>
                        <a:pt x="63" y="111"/>
                      </a:lnTo>
                      <a:lnTo>
                        <a:pt x="72" y="117"/>
                      </a:lnTo>
                      <a:lnTo>
                        <a:pt x="82" y="121"/>
                      </a:lnTo>
                      <a:lnTo>
                        <a:pt x="92" y="125"/>
                      </a:lnTo>
                      <a:lnTo>
                        <a:pt x="102" y="129"/>
                      </a:lnTo>
                      <a:lnTo>
                        <a:pt x="114" y="131"/>
                      </a:lnTo>
                      <a:lnTo>
                        <a:pt x="125" y="132"/>
                      </a:lnTo>
                      <a:lnTo>
                        <a:pt x="136" y="132"/>
                      </a:lnTo>
                      <a:lnTo>
                        <a:pt x="151" y="132"/>
                      </a:lnTo>
                      <a:lnTo>
                        <a:pt x="166" y="129"/>
                      </a:lnTo>
                      <a:lnTo>
                        <a:pt x="180" y="125"/>
                      </a:lnTo>
                      <a:lnTo>
                        <a:pt x="194" y="119"/>
                      </a:lnTo>
                      <a:lnTo>
                        <a:pt x="207" y="112"/>
                      </a:lnTo>
                      <a:lnTo>
                        <a:pt x="219" y="102"/>
                      </a:lnTo>
                      <a:lnTo>
                        <a:pt x="230" y="93"/>
                      </a:lnTo>
                      <a:lnTo>
                        <a:pt x="242" y="81"/>
                      </a:lnTo>
                      <a:lnTo>
                        <a:pt x="243" y="77"/>
                      </a:lnTo>
                      <a:lnTo>
                        <a:pt x="244" y="75"/>
                      </a:lnTo>
                      <a:lnTo>
                        <a:pt x="245" y="71"/>
                      </a:lnTo>
                      <a:lnTo>
                        <a:pt x="246" y="67"/>
                      </a:lnTo>
                      <a:lnTo>
                        <a:pt x="247" y="64"/>
                      </a:lnTo>
                      <a:lnTo>
                        <a:pt x="248" y="60"/>
                      </a:lnTo>
                      <a:lnTo>
                        <a:pt x="249" y="58"/>
                      </a:lnTo>
                      <a:lnTo>
                        <a:pt x="249" y="54"/>
                      </a:lnTo>
                      <a:lnTo>
                        <a:pt x="239" y="69"/>
                      </a:lnTo>
                      <a:lnTo>
                        <a:pt x="227" y="82"/>
                      </a:lnTo>
                      <a:lnTo>
                        <a:pt x="214" y="94"/>
                      </a:lnTo>
                      <a:lnTo>
                        <a:pt x="200" y="103"/>
                      </a:lnTo>
                      <a:lnTo>
                        <a:pt x="185" y="112"/>
                      </a:lnTo>
                      <a:lnTo>
                        <a:pt x="169" y="117"/>
                      </a:lnTo>
                      <a:lnTo>
                        <a:pt x="161" y="119"/>
                      </a:lnTo>
                      <a:lnTo>
                        <a:pt x="153" y="120"/>
                      </a:lnTo>
                      <a:lnTo>
                        <a:pt x="145" y="121"/>
                      </a:lnTo>
                      <a:lnTo>
                        <a:pt x="136" y="121"/>
                      </a:lnTo>
                      <a:lnTo>
                        <a:pt x="124" y="121"/>
                      </a:lnTo>
                      <a:lnTo>
                        <a:pt x="113" y="120"/>
                      </a:lnTo>
                      <a:lnTo>
                        <a:pt x="100" y="117"/>
                      </a:lnTo>
                      <a:lnTo>
                        <a:pt x="90" y="113"/>
                      </a:lnTo>
                      <a:lnTo>
                        <a:pt x="79" y="108"/>
                      </a:lnTo>
                      <a:lnTo>
                        <a:pt x="69" y="102"/>
                      </a:lnTo>
                      <a:lnTo>
                        <a:pt x="59" y="95"/>
                      </a:lnTo>
                      <a:lnTo>
                        <a:pt x="50" y="88"/>
                      </a:lnTo>
                      <a:lnTo>
                        <a:pt x="42" y="79"/>
                      </a:lnTo>
                      <a:lnTo>
                        <a:pt x="34" y="70"/>
                      </a:lnTo>
                      <a:lnTo>
                        <a:pt x="27" y="60"/>
                      </a:lnTo>
                      <a:lnTo>
                        <a:pt x="20" y="49"/>
                      </a:lnTo>
                      <a:lnTo>
                        <a:pt x="14" y="37"/>
                      </a:lnTo>
                      <a:lnTo>
                        <a:pt x="9" y="26"/>
                      </a:lnTo>
                      <a:lnTo>
                        <a:pt x="5" y="14"/>
                      </a:lnTo>
                      <a:lnTo>
                        <a:pt x="1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6" name="Freeform 74"/>
                <p:cNvSpPr>
                  <a:spLocks/>
                </p:cNvSpPr>
                <p:nvPr/>
              </p:nvSpPr>
              <p:spPr bwMode="auto">
                <a:xfrm>
                  <a:off x="1134" y="2665"/>
                  <a:ext cx="51" cy="23"/>
                </a:xfrm>
                <a:custGeom>
                  <a:avLst/>
                  <a:gdLst>
                    <a:gd name="T0" fmla="*/ 0 w 251"/>
                    <a:gd name="T1" fmla="*/ 0 h 140"/>
                    <a:gd name="T2" fmla="*/ 0 w 251"/>
                    <a:gd name="T3" fmla="*/ 0 h 140"/>
                    <a:gd name="T4" fmla="*/ 0 w 251"/>
                    <a:gd name="T5" fmla="*/ 0 h 140"/>
                    <a:gd name="T6" fmla="*/ 0 w 251"/>
                    <a:gd name="T7" fmla="*/ 0 h 140"/>
                    <a:gd name="T8" fmla="*/ 0 w 251"/>
                    <a:gd name="T9" fmla="*/ 0 h 140"/>
                    <a:gd name="T10" fmla="*/ 0 w 251"/>
                    <a:gd name="T11" fmla="*/ 0 h 140"/>
                    <a:gd name="T12" fmla="*/ 0 w 251"/>
                    <a:gd name="T13" fmla="*/ 0 h 140"/>
                    <a:gd name="T14" fmla="*/ 0 w 251"/>
                    <a:gd name="T15" fmla="*/ 0 h 140"/>
                    <a:gd name="T16" fmla="*/ 0 w 251"/>
                    <a:gd name="T17" fmla="*/ 0 h 140"/>
                    <a:gd name="T18" fmla="*/ 0 w 251"/>
                    <a:gd name="T19" fmla="*/ 0 h 140"/>
                    <a:gd name="T20" fmla="*/ 0 w 251"/>
                    <a:gd name="T21" fmla="*/ 0 h 140"/>
                    <a:gd name="T22" fmla="*/ 0 w 251"/>
                    <a:gd name="T23" fmla="*/ 0 h 140"/>
                    <a:gd name="T24" fmla="*/ 0 w 251"/>
                    <a:gd name="T25" fmla="*/ 0 h 140"/>
                    <a:gd name="T26" fmla="*/ 0 w 251"/>
                    <a:gd name="T27" fmla="*/ 0 h 140"/>
                    <a:gd name="T28" fmla="*/ 0 w 251"/>
                    <a:gd name="T29" fmla="*/ 0 h 140"/>
                    <a:gd name="T30" fmla="*/ 0 w 251"/>
                    <a:gd name="T31" fmla="*/ 0 h 140"/>
                    <a:gd name="T32" fmla="*/ 0 w 251"/>
                    <a:gd name="T33" fmla="*/ 0 h 140"/>
                    <a:gd name="T34" fmla="*/ 0 w 251"/>
                    <a:gd name="T35" fmla="*/ 0 h 140"/>
                    <a:gd name="T36" fmla="*/ 0 w 251"/>
                    <a:gd name="T37" fmla="*/ 0 h 140"/>
                    <a:gd name="T38" fmla="*/ 0 w 251"/>
                    <a:gd name="T39" fmla="*/ 0 h 140"/>
                    <a:gd name="T40" fmla="*/ 0 w 251"/>
                    <a:gd name="T41" fmla="*/ 0 h 140"/>
                    <a:gd name="T42" fmla="*/ 0 w 251"/>
                    <a:gd name="T43" fmla="*/ 0 h 140"/>
                    <a:gd name="T44" fmla="*/ 0 w 251"/>
                    <a:gd name="T45" fmla="*/ 0 h 140"/>
                    <a:gd name="T46" fmla="*/ 0 w 251"/>
                    <a:gd name="T47" fmla="*/ 0 h 140"/>
                    <a:gd name="T48" fmla="*/ 0 w 251"/>
                    <a:gd name="T49" fmla="*/ 0 h 140"/>
                    <a:gd name="T50" fmla="*/ 0 w 251"/>
                    <a:gd name="T51" fmla="*/ 0 h 140"/>
                    <a:gd name="T52" fmla="*/ 0 w 251"/>
                    <a:gd name="T53" fmla="*/ 0 h 140"/>
                    <a:gd name="T54" fmla="*/ 0 w 251"/>
                    <a:gd name="T55" fmla="*/ 0 h 140"/>
                    <a:gd name="T56" fmla="*/ 0 w 251"/>
                    <a:gd name="T57" fmla="*/ 0 h 140"/>
                    <a:gd name="T58" fmla="*/ 0 w 251"/>
                    <a:gd name="T59" fmla="*/ 0 h 140"/>
                    <a:gd name="T60" fmla="*/ 0 w 251"/>
                    <a:gd name="T61" fmla="*/ 0 h 140"/>
                    <a:gd name="T62" fmla="*/ 0 w 251"/>
                    <a:gd name="T63" fmla="*/ 0 h 140"/>
                    <a:gd name="T64" fmla="*/ 0 w 251"/>
                    <a:gd name="T65" fmla="*/ 0 h 140"/>
                    <a:gd name="T66" fmla="*/ 0 w 251"/>
                    <a:gd name="T67" fmla="*/ 0 h 140"/>
                    <a:gd name="T68" fmla="*/ 0 w 251"/>
                    <a:gd name="T69" fmla="*/ 0 h 140"/>
                    <a:gd name="T70" fmla="*/ 0 w 251"/>
                    <a:gd name="T71" fmla="*/ 0 h 1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1"/>
                    <a:gd name="T109" fmla="*/ 0 h 140"/>
                    <a:gd name="T110" fmla="*/ 251 w 251"/>
                    <a:gd name="T111" fmla="*/ 140 h 1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1" h="140">
                      <a:moveTo>
                        <a:pt x="0" y="28"/>
                      </a:moveTo>
                      <a:lnTo>
                        <a:pt x="4" y="40"/>
                      </a:lnTo>
                      <a:lnTo>
                        <a:pt x="9" y="50"/>
                      </a:lnTo>
                      <a:lnTo>
                        <a:pt x="15" y="62"/>
                      </a:lnTo>
                      <a:lnTo>
                        <a:pt x="21" y="73"/>
                      </a:lnTo>
                      <a:lnTo>
                        <a:pt x="28" y="83"/>
                      </a:lnTo>
                      <a:lnTo>
                        <a:pt x="35" y="92"/>
                      </a:lnTo>
                      <a:lnTo>
                        <a:pt x="43" y="101"/>
                      </a:lnTo>
                      <a:lnTo>
                        <a:pt x="52" y="108"/>
                      </a:lnTo>
                      <a:lnTo>
                        <a:pt x="61" y="115"/>
                      </a:lnTo>
                      <a:lnTo>
                        <a:pt x="70" y="122"/>
                      </a:lnTo>
                      <a:lnTo>
                        <a:pt x="80" y="127"/>
                      </a:lnTo>
                      <a:lnTo>
                        <a:pt x="91" y="132"/>
                      </a:lnTo>
                      <a:lnTo>
                        <a:pt x="101" y="136"/>
                      </a:lnTo>
                      <a:lnTo>
                        <a:pt x="113" y="138"/>
                      </a:lnTo>
                      <a:lnTo>
                        <a:pt x="125" y="140"/>
                      </a:lnTo>
                      <a:lnTo>
                        <a:pt x="136" y="140"/>
                      </a:lnTo>
                      <a:lnTo>
                        <a:pt x="152" y="139"/>
                      </a:lnTo>
                      <a:lnTo>
                        <a:pt x="168" y="136"/>
                      </a:lnTo>
                      <a:lnTo>
                        <a:pt x="183" y="131"/>
                      </a:lnTo>
                      <a:lnTo>
                        <a:pt x="197" y="124"/>
                      </a:lnTo>
                      <a:lnTo>
                        <a:pt x="211" y="115"/>
                      </a:lnTo>
                      <a:lnTo>
                        <a:pt x="223" y="106"/>
                      </a:lnTo>
                      <a:lnTo>
                        <a:pt x="236" y="94"/>
                      </a:lnTo>
                      <a:lnTo>
                        <a:pt x="246" y="80"/>
                      </a:lnTo>
                      <a:lnTo>
                        <a:pt x="247" y="77"/>
                      </a:lnTo>
                      <a:lnTo>
                        <a:pt x="248" y="73"/>
                      </a:lnTo>
                      <a:lnTo>
                        <a:pt x="249" y="71"/>
                      </a:lnTo>
                      <a:lnTo>
                        <a:pt x="249" y="67"/>
                      </a:lnTo>
                      <a:lnTo>
                        <a:pt x="250" y="64"/>
                      </a:lnTo>
                      <a:lnTo>
                        <a:pt x="250" y="61"/>
                      </a:lnTo>
                      <a:lnTo>
                        <a:pt x="251" y="58"/>
                      </a:lnTo>
                      <a:lnTo>
                        <a:pt x="251" y="54"/>
                      </a:lnTo>
                      <a:lnTo>
                        <a:pt x="247" y="62"/>
                      </a:lnTo>
                      <a:lnTo>
                        <a:pt x="241" y="71"/>
                      </a:lnTo>
                      <a:lnTo>
                        <a:pt x="236" y="78"/>
                      </a:lnTo>
                      <a:lnTo>
                        <a:pt x="229" y="85"/>
                      </a:lnTo>
                      <a:lnTo>
                        <a:pt x="223" y="91"/>
                      </a:lnTo>
                      <a:lnTo>
                        <a:pt x="216" y="98"/>
                      </a:lnTo>
                      <a:lnTo>
                        <a:pt x="209" y="103"/>
                      </a:lnTo>
                      <a:lnTo>
                        <a:pt x="202" y="109"/>
                      </a:lnTo>
                      <a:lnTo>
                        <a:pt x="195" y="114"/>
                      </a:lnTo>
                      <a:lnTo>
                        <a:pt x="187" y="118"/>
                      </a:lnTo>
                      <a:lnTo>
                        <a:pt x="179" y="121"/>
                      </a:lnTo>
                      <a:lnTo>
                        <a:pt x="171" y="124"/>
                      </a:lnTo>
                      <a:lnTo>
                        <a:pt x="162" y="126"/>
                      </a:lnTo>
                      <a:lnTo>
                        <a:pt x="154" y="128"/>
                      </a:lnTo>
                      <a:lnTo>
                        <a:pt x="145" y="130"/>
                      </a:lnTo>
                      <a:lnTo>
                        <a:pt x="136" y="130"/>
                      </a:lnTo>
                      <a:lnTo>
                        <a:pt x="124" y="128"/>
                      </a:lnTo>
                      <a:lnTo>
                        <a:pt x="112" y="127"/>
                      </a:lnTo>
                      <a:lnTo>
                        <a:pt x="100" y="124"/>
                      </a:lnTo>
                      <a:lnTo>
                        <a:pt x="89" y="120"/>
                      </a:lnTo>
                      <a:lnTo>
                        <a:pt x="78" y="114"/>
                      </a:lnTo>
                      <a:lnTo>
                        <a:pt x="68" y="108"/>
                      </a:lnTo>
                      <a:lnTo>
                        <a:pt x="58" y="101"/>
                      </a:lnTo>
                      <a:lnTo>
                        <a:pt x="49" y="92"/>
                      </a:lnTo>
                      <a:lnTo>
                        <a:pt x="41" y="84"/>
                      </a:lnTo>
                      <a:lnTo>
                        <a:pt x="33" y="73"/>
                      </a:lnTo>
                      <a:lnTo>
                        <a:pt x="26" y="62"/>
                      </a:lnTo>
                      <a:lnTo>
                        <a:pt x="20" y="52"/>
                      </a:lnTo>
                      <a:lnTo>
                        <a:pt x="14" y="40"/>
                      </a:lnTo>
                      <a:lnTo>
                        <a:pt x="10" y="27"/>
                      </a:lnTo>
                      <a:lnTo>
                        <a:pt x="6" y="15"/>
                      </a:ln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3B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7" name="Freeform 75"/>
                <p:cNvSpPr>
                  <a:spLocks/>
                </p:cNvSpPr>
                <p:nvPr/>
              </p:nvSpPr>
              <p:spPr bwMode="auto">
                <a:xfrm>
                  <a:off x="1135" y="2663"/>
                  <a:ext cx="50" cy="24"/>
                </a:xfrm>
                <a:custGeom>
                  <a:avLst/>
                  <a:gdLst>
                    <a:gd name="T0" fmla="*/ 0 w 251"/>
                    <a:gd name="T1" fmla="*/ 0 h 146"/>
                    <a:gd name="T2" fmla="*/ 0 w 251"/>
                    <a:gd name="T3" fmla="*/ 0 h 146"/>
                    <a:gd name="T4" fmla="*/ 0 w 251"/>
                    <a:gd name="T5" fmla="*/ 0 h 146"/>
                    <a:gd name="T6" fmla="*/ 0 w 251"/>
                    <a:gd name="T7" fmla="*/ 0 h 146"/>
                    <a:gd name="T8" fmla="*/ 0 w 251"/>
                    <a:gd name="T9" fmla="*/ 0 h 146"/>
                    <a:gd name="T10" fmla="*/ 0 w 251"/>
                    <a:gd name="T11" fmla="*/ 0 h 146"/>
                    <a:gd name="T12" fmla="*/ 0 w 251"/>
                    <a:gd name="T13" fmla="*/ 0 h 146"/>
                    <a:gd name="T14" fmla="*/ 0 w 251"/>
                    <a:gd name="T15" fmla="*/ 0 h 146"/>
                    <a:gd name="T16" fmla="*/ 0 w 251"/>
                    <a:gd name="T17" fmla="*/ 0 h 146"/>
                    <a:gd name="T18" fmla="*/ 0 w 251"/>
                    <a:gd name="T19" fmla="*/ 0 h 146"/>
                    <a:gd name="T20" fmla="*/ 0 w 251"/>
                    <a:gd name="T21" fmla="*/ 0 h 146"/>
                    <a:gd name="T22" fmla="*/ 0 w 251"/>
                    <a:gd name="T23" fmla="*/ 0 h 146"/>
                    <a:gd name="T24" fmla="*/ 0 w 251"/>
                    <a:gd name="T25" fmla="*/ 0 h 146"/>
                    <a:gd name="T26" fmla="*/ 0 w 251"/>
                    <a:gd name="T27" fmla="*/ 0 h 146"/>
                    <a:gd name="T28" fmla="*/ 0 w 251"/>
                    <a:gd name="T29" fmla="*/ 0 h 146"/>
                    <a:gd name="T30" fmla="*/ 0 w 251"/>
                    <a:gd name="T31" fmla="*/ 0 h 146"/>
                    <a:gd name="T32" fmla="*/ 0 w 251"/>
                    <a:gd name="T33" fmla="*/ 0 h 146"/>
                    <a:gd name="T34" fmla="*/ 0 w 251"/>
                    <a:gd name="T35" fmla="*/ 0 h 146"/>
                    <a:gd name="T36" fmla="*/ 0 w 251"/>
                    <a:gd name="T37" fmla="*/ 0 h 146"/>
                    <a:gd name="T38" fmla="*/ 0 w 251"/>
                    <a:gd name="T39" fmla="*/ 0 h 146"/>
                    <a:gd name="T40" fmla="*/ 0 w 251"/>
                    <a:gd name="T41" fmla="*/ 0 h 146"/>
                    <a:gd name="T42" fmla="*/ 0 w 251"/>
                    <a:gd name="T43" fmla="*/ 0 h 146"/>
                    <a:gd name="T44" fmla="*/ 0 w 251"/>
                    <a:gd name="T45" fmla="*/ 0 h 146"/>
                    <a:gd name="T46" fmla="*/ 0 w 251"/>
                    <a:gd name="T47" fmla="*/ 0 h 146"/>
                    <a:gd name="T48" fmla="*/ 0 w 251"/>
                    <a:gd name="T49" fmla="*/ 0 h 146"/>
                    <a:gd name="T50" fmla="*/ 0 w 251"/>
                    <a:gd name="T51" fmla="*/ 0 h 146"/>
                    <a:gd name="T52" fmla="*/ 0 w 251"/>
                    <a:gd name="T53" fmla="*/ 0 h 146"/>
                    <a:gd name="T54" fmla="*/ 0 w 251"/>
                    <a:gd name="T55" fmla="*/ 0 h 146"/>
                    <a:gd name="T56" fmla="*/ 0 w 251"/>
                    <a:gd name="T57" fmla="*/ 0 h 146"/>
                    <a:gd name="T58" fmla="*/ 0 w 251"/>
                    <a:gd name="T59" fmla="*/ 0 h 146"/>
                    <a:gd name="T60" fmla="*/ 0 w 251"/>
                    <a:gd name="T61" fmla="*/ 0 h 146"/>
                    <a:gd name="T62" fmla="*/ 0 w 251"/>
                    <a:gd name="T63" fmla="*/ 0 h 146"/>
                    <a:gd name="T64" fmla="*/ 0 w 251"/>
                    <a:gd name="T65" fmla="*/ 0 h 146"/>
                    <a:gd name="T66" fmla="*/ 0 w 251"/>
                    <a:gd name="T67" fmla="*/ 0 h 146"/>
                    <a:gd name="T68" fmla="*/ 0 w 251"/>
                    <a:gd name="T69" fmla="*/ 0 h 146"/>
                    <a:gd name="T70" fmla="*/ 0 w 251"/>
                    <a:gd name="T71" fmla="*/ 0 h 146"/>
                    <a:gd name="T72" fmla="*/ 0 w 251"/>
                    <a:gd name="T73" fmla="*/ 0 h 1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1"/>
                    <a:gd name="T112" fmla="*/ 0 h 146"/>
                    <a:gd name="T113" fmla="*/ 251 w 251"/>
                    <a:gd name="T114" fmla="*/ 146 h 1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1" h="146">
                      <a:moveTo>
                        <a:pt x="0" y="25"/>
                      </a:moveTo>
                      <a:lnTo>
                        <a:pt x="4" y="39"/>
                      </a:lnTo>
                      <a:lnTo>
                        <a:pt x="8" y="51"/>
                      </a:lnTo>
                      <a:lnTo>
                        <a:pt x="13" y="62"/>
                      </a:lnTo>
                      <a:lnTo>
                        <a:pt x="19" y="74"/>
                      </a:lnTo>
                      <a:lnTo>
                        <a:pt x="26" y="85"/>
                      </a:lnTo>
                      <a:lnTo>
                        <a:pt x="33" y="95"/>
                      </a:lnTo>
                      <a:lnTo>
                        <a:pt x="41" y="104"/>
                      </a:lnTo>
                      <a:lnTo>
                        <a:pt x="49" y="113"/>
                      </a:lnTo>
                      <a:lnTo>
                        <a:pt x="58" y="120"/>
                      </a:lnTo>
                      <a:lnTo>
                        <a:pt x="68" y="127"/>
                      </a:lnTo>
                      <a:lnTo>
                        <a:pt x="78" y="133"/>
                      </a:lnTo>
                      <a:lnTo>
                        <a:pt x="89" y="138"/>
                      </a:lnTo>
                      <a:lnTo>
                        <a:pt x="99" y="142"/>
                      </a:lnTo>
                      <a:lnTo>
                        <a:pt x="112" y="145"/>
                      </a:lnTo>
                      <a:lnTo>
                        <a:pt x="123" y="146"/>
                      </a:lnTo>
                      <a:lnTo>
                        <a:pt x="135" y="146"/>
                      </a:lnTo>
                      <a:lnTo>
                        <a:pt x="144" y="146"/>
                      </a:lnTo>
                      <a:lnTo>
                        <a:pt x="152" y="145"/>
                      </a:lnTo>
                      <a:lnTo>
                        <a:pt x="160" y="144"/>
                      </a:lnTo>
                      <a:lnTo>
                        <a:pt x="168" y="142"/>
                      </a:lnTo>
                      <a:lnTo>
                        <a:pt x="184" y="137"/>
                      </a:lnTo>
                      <a:lnTo>
                        <a:pt x="199" y="128"/>
                      </a:lnTo>
                      <a:lnTo>
                        <a:pt x="213" y="119"/>
                      </a:lnTo>
                      <a:lnTo>
                        <a:pt x="226" y="107"/>
                      </a:lnTo>
                      <a:lnTo>
                        <a:pt x="238" y="94"/>
                      </a:lnTo>
                      <a:lnTo>
                        <a:pt x="248" y="79"/>
                      </a:lnTo>
                      <a:lnTo>
                        <a:pt x="249" y="76"/>
                      </a:lnTo>
                      <a:lnTo>
                        <a:pt x="249" y="72"/>
                      </a:lnTo>
                      <a:lnTo>
                        <a:pt x="250" y="70"/>
                      </a:lnTo>
                      <a:lnTo>
                        <a:pt x="250" y="66"/>
                      </a:lnTo>
                      <a:lnTo>
                        <a:pt x="251" y="62"/>
                      </a:lnTo>
                      <a:lnTo>
                        <a:pt x="251" y="60"/>
                      </a:lnTo>
                      <a:lnTo>
                        <a:pt x="251" y="57"/>
                      </a:lnTo>
                      <a:lnTo>
                        <a:pt x="251" y="53"/>
                      </a:lnTo>
                      <a:lnTo>
                        <a:pt x="247" y="62"/>
                      </a:lnTo>
                      <a:lnTo>
                        <a:pt x="242" y="71"/>
                      </a:lnTo>
                      <a:lnTo>
                        <a:pt x="237" y="79"/>
                      </a:lnTo>
                      <a:lnTo>
                        <a:pt x="231" y="86"/>
                      </a:lnTo>
                      <a:lnTo>
                        <a:pt x="224" y="95"/>
                      </a:lnTo>
                      <a:lnTo>
                        <a:pt x="217" y="101"/>
                      </a:lnTo>
                      <a:lnTo>
                        <a:pt x="210" y="108"/>
                      </a:lnTo>
                      <a:lnTo>
                        <a:pt x="203" y="113"/>
                      </a:lnTo>
                      <a:lnTo>
                        <a:pt x="196" y="119"/>
                      </a:lnTo>
                      <a:lnTo>
                        <a:pt x="188" y="122"/>
                      </a:lnTo>
                      <a:lnTo>
                        <a:pt x="179" y="127"/>
                      </a:lnTo>
                      <a:lnTo>
                        <a:pt x="171" y="130"/>
                      </a:lnTo>
                      <a:lnTo>
                        <a:pt x="162" y="133"/>
                      </a:lnTo>
                      <a:lnTo>
                        <a:pt x="153" y="134"/>
                      </a:lnTo>
                      <a:lnTo>
                        <a:pt x="144" y="136"/>
                      </a:lnTo>
                      <a:lnTo>
                        <a:pt x="135" y="136"/>
                      </a:lnTo>
                      <a:lnTo>
                        <a:pt x="123" y="136"/>
                      </a:lnTo>
                      <a:lnTo>
                        <a:pt x="111" y="133"/>
                      </a:lnTo>
                      <a:lnTo>
                        <a:pt x="98" y="130"/>
                      </a:lnTo>
                      <a:lnTo>
                        <a:pt x="87" y="126"/>
                      </a:lnTo>
                      <a:lnTo>
                        <a:pt x="76" y="120"/>
                      </a:lnTo>
                      <a:lnTo>
                        <a:pt x="66" y="113"/>
                      </a:lnTo>
                      <a:lnTo>
                        <a:pt x="57" y="106"/>
                      </a:lnTo>
                      <a:lnTo>
                        <a:pt x="48" y="97"/>
                      </a:lnTo>
                      <a:lnTo>
                        <a:pt x="39" y="88"/>
                      </a:lnTo>
                      <a:lnTo>
                        <a:pt x="32" y="77"/>
                      </a:lnTo>
                      <a:lnTo>
                        <a:pt x="25" y="66"/>
                      </a:lnTo>
                      <a:lnTo>
                        <a:pt x="19" y="54"/>
                      </a:lnTo>
                      <a:lnTo>
                        <a:pt x="14" y="41"/>
                      </a:lnTo>
                      <a:lnTo>
                        <a:pt x="10" y="28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3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8" name="Freeform 76"/>
                <p:cNvSpPr>
                  <a:spLocks/>
                </p:cNvSpPr>
                <p:nvPr/>
              </p:nvSpPr>
              <p:spPr bwMode="auto">
                <a:xfrm>
                  <a:off x="1135" y="2661"/>
                  <a:ext cx="50" cy="25"/>
                </a:xfrm>
                <a:custGeom>
                  <a:avLst/>
                  <a:gdLst>
                    <a:gd name="T0" fmla="*/ 0 w 249"/>
                    <a:gd name="T1" fmla="*/ 0 h 154"/>
                    <a:gd name="T2" fmla="*/ 0 w 249"/>
                    <a:gd name="T3" fmla="*/ 0 h 154"/>
                    <a:gd name="T4" fmla="*/ 0 w 249"/>
                    <a:gd name="T5" fmla="*/ 0 h 154"/>
                    <a:gd name="T6" fmla="*/ 0 w 249"/>
                    <a:gd name="T7" fmla="*/ 0 h 154"/>
                    <a:gd name="T8" fmla="*/ 0 w 249"/>
                    <a:gd name="T9" fmla="*/ 0 h 154"/>
                    <a:gd name="T10" fmla="*/ 0 w 249"/>
                    <a:gd name="T11" fmla="*/ 0 h 154"/>
                    <a:gd name="T12" fmla="*/ 0 w 249"/>
                    <a:gd name="T13" fmla="*/ 0 h 154"/>
                    <a:gd name="T14" fmla="*/ 0 w 249"/>
                    <a:gd name="T15" fmla="*/ 0 h 154"/>
                    <a:gd name="T16" fmla="*/ 0 w 249"/>
                    <a:gd name="T17" fmla="*/ 0 h 154"/>
                    <a:gd name="T18" fmla="*/ 0 w 249"/>
                    <a:gd name="T19" fmla="*/ 0 h 154"/>
                    <a:gd name="T20" fmla="*/ 0 w 249"/>
                    <a:gd name="T21" fmla="*/ 0 h 154"/>
                    <a:gd name="T22" fmla="*/ 0 w 249"/>
                    <a:gd name="T23" fmla="*/ 0 h 154"/>
                    <a:gd name="T24" fmla="*/ 0 w 249"/>
                    <a:gd name="T25" fmla="*/ 0 h 154"/>
                    <a:gd name="T26" fmla="*/ 0 w 249"/>
                    <a:gd name="T27" fmla="*/ 0 h 154"/>
                    <a:gd name="T28" fmla="*/ 0 w 249"/>
                    <a:gd name="T29" fmla="*/ 0 h 154"/>
                    <a:gd name="T30" fmla="*/ 0 w 249"/>
                    <a:gd name="T31" fmla="*/ 0 h 154"/>
                    <a:gd name="T32" fmla="*/ 0 w 249"/>
                    <a:gd name="T33" fmla="*/ 0 h 154"/>
                    <a:gd name="T34" fmla="*/ 0 w 249"/>
                    <a:gd name="T35" fmla="*/ 0 h 154"/>
                    <a:gd name="T36" fmla="*/ 0 w 249"/>
                    <a:gd name="T37" fmla="*/ 0 h 154"/>
                    <a:gd name="T38" fmla="*/ 0 w 249"/>
                    <a:gd name="T39" fmla="*/ 0 h 154"/>
                    <a:gd name="T40" fmla="*/ 0 w 249"/>
                    <a:gd name="T41" fmla="*/ 0 h 154"/>
                    <a:gd name="T42" fmla="*/ 0 w 249"/>
                    <a:gd name="T43" fmla="*/ 0 h 154"/>
                    <a:gd name="T44" fmla="*/ 0 w 249"/>
                    <a:gd name="T45" fmla="*/ 0 h 154"/>
                    <a:gd name="T46" fmla="*/ 0 w 249"/>
                    <a:gd name="T47" fmla="*/ 0 h 154"/>
                    <a:gd name="T48" fmla="*/ 0 w 249"/>
                    <a:gd name="T49" fmla="*/ 0 h 154"/>
                    <a:gd name="T50" fmla="*/ 0 w 249"/>
                    <a:gd name="T51" fmla="*/ 0 h 154"/>
                    <a:gd name="T52" fmla="*/ 0 w 249"/>
                    <a:gd name="T53" fmla="*/ 0 h 154"/>
                    <a:gd name="T54" fmla="*/ 0 w 249"/>
                    <a:gd name="T55" fmla="*/ 0 h 154"/>
                    <a:gd name="T56" fmla="*/ 0 w 249"/>
                    <a:gd name="T57" fmla="*/ 0 h 154"/>
                    <a:gd name="T58" fmla="*/ 0 w 249"/>
                    <a:gd name="T59" fmla="*/ 0 h 154"/>
                    <a:gd name="T60" fmla="*/ 0 w 249"/>
                    <a:gd name="T61" fmla="*/ 0 h 154"/>
                    <a:gd name="T62" fmla="*/ 0 w 249"/>
                    <a:gd name="T63" fmla="*/ 0 h 154"/>
                    <a:gd name="T64" fmla="*/ 0 w 249"/>
                    <a:gd name="T65" fmla="*/ 0 h 154"/>
                    <a:gd name="T66" fmla="*/ 0 w 249"/>
                    <a:gd name="T67" fmla="*/ 0 h 154"/>
                    <a:gd name="T68" fmla="*/ 0 w 249"/>
                    <a:gd name="T69" fmla="*/ 0 h 154"/>
                    <a:gd name="T70" fmla="*/ 0 w 249"/>
                    <a:gd name="T71" fmla="*/ 0 h 154"/>
                    <a:gd name="T72" fmla="*/ 0 w 249"/>
                    <a:gd name="T73" fmla="*/ 0 h 154"/>
                    <a:gd name="T74" fmla="*/ 0 w 249"/>
                    <a:gd name="T75" fmla="*/ 0 h 154"/>
                    <a:gd name="T76" fmla="*/ 0 w 249"/>
                    <a:gd name="T77" fmla="*/ 0 h 154"/>
                    <a:gd name="T78" fmla="*/ 0 w 249"/>
                    <a:gd name="T79" fmla="*/ 0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49"/>
                    <a:gd name="T121" fmla="*/ 0 h 154"/>
                    <a:gd name="T122" fmla="*/ 249 w 249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49" h="154">
                      <a:moveTo>
                        <a:pt x="0" y="24"/>
                      </a:moveTo>
                      <a:lnTo>
                        <a:pt x="3" y="39"/>
                      </a:lnTo>
                      <a:lnTo>
                        <a:pt x="7" y="51"/>
                      </a:lnTo>
                      <a:lnTo>
                        <a:pt x="11" y="64"/>
                      </a:lnTo>
                      <a:lnTo>
                        <a:pt x="17" y="76"/>
                      </a:lnTo>
                      <a:lnTo>
                        <a:pt x="23" y="86"/>
                      </a:lnTo>
                      <a:lnTo>
                        <a:pt x="30" y="97"/>
                      </a:lnTo>
                      <a:lnTo>
                        <a:pt x="38" y="108"/>
                      </a:lnTo>
                      <a:lnTo>
                        <a:pt x="46" y="116"/>
                      </a:lnTo>
                      <a:lnTo>
                        <a:pt x="55" y="125"/>
                      </a:lnTo>
                      <a:lnTo>
                        <a:pt x="65" y="132"/>
                      </a:lnTo>
                      <a:lnTo>
                        <a:pt x="75" y="138"/>
                      </a:lnTo>
                      <a:lnTo>
                        <a:pt x="86" y="144"/>
                      </a:lnTo>
                      <a:lnTo>
                        <a:pt x="97" y="148"/>
                      </a:lnTo>
                      <a:lnTo>
                        <a:pt x="109" y="151"/>
                      </a:lnTo>
                      <a:lnTo>
                        <a:pt x="121" y="152"/>
                      </a:lnTo>
                      <a:lnTo>
                        <a:pt x="133" y="154"/>
                      </a:lnTo>
                      <a:lnTo>
                        <a:pt x="142" y="154"/>
                      </a:lnTo>
                      <a:lnTo>
                        <a:pt x="151" y="152"/>
                      </a:lnTo>
                      <a:lnTo>
                        <a:pt x="159" y="150"/>
                      </a:lnTo>
                      <a:lnTo>
                        <a:pt x="168" y="148"/>
                      </a:lnTo>
                      <a:lnTo>
                        <a:pt x="176" y="145"/>
                      </a:lnTo>
                      <a:lnTo>
                        <a:pt x="184" y="142"/>
                      </a:lnTo>
                      <a:lnTo>
                        <a:pt x="192" y="138"/>
                      </a:lnTo>
                      <a:lnTo>
                        <a:pt x="199" y="133"/>
                      </a:lnTo>
                      <a:lnTo>
                        <a:pt x="206" y="127"/>
                      </a:lnTo>
                      <a:lnTo>
                        <a:pt x="213" y="122"/>
                      </a:lnTo>
                      <a:lnTo>
                        <a:pt x="220" y="115"/>
                      </a:lnTo>
                      <a:lnTo>
                        <a:pt x="226" y="109"/>
                      </a:lnTo>
                      <a:lnTo>
                        <a:pt x="233" y="102"/>
                      </a:lnTo>
                      <a:lnTo>
                        <a:pt x="238" y="95"/>
                      </a:lnTo>
                      <a:lnTo>
                        <a:pt x="244" y="86"/>
                      </a:lnTo>
                      <a:lnTo>
                        <a:pt x="248" y="78"/>
                      </a:lnTo>
                      <a:lnTo>
                        <a:pt x="249" y="74"/>
                      </a:lnTo>
                      <a:lnTo>
                        <a:pt x="249" y="72"/>
                      </a:lnTo>
                      <a:lnTo>
                        <a:pt x="249" y="69"/>
                      </a:lnTo>
                      <a:lnTo>
                        <a:pt x="249" y="65"/>
                      </a:lnTo>
                      <a:lnTo>
                        <a:pt x="249" y="63"/>
                      </a:lnTo>
                      <a:lnTo>
                        <a:pt x="249" y="59"/>
                      </a:lnTo>
                      <a:lnTo>
                        <a:pt x="249" y="57"/>
                      </a:lnTo>
                      <a:lnTo>
                        <a:pt x="249" y="53"/>
                      </a:lnTo>
                      <a:lnTo>
                        <a:pt x="245" y="63"/>
                      </a:lnTo>
                      <a:lnTo>
                        <a:pt x="241" y="72"/>
                      </a:lnTo>
                      <a:lnTo>
                        <a:pt x="236" y="80"/>
                      </a:lnTo>
                      <a:lnTo>
                        <a:pt x="230" y="89"/>
                      </a:lnTo>
                      <a:lnTo>
                        <a:pt x="223" y="97"/>
                      </a:lnTo>
                      <a:lnTo>
                        <a:pt x="217" y="104"/>
                      </a:lnTo>
                      <a:lnTo>
                        <a:pt x="210" y="112"/>
                      </a:lnTo>
                      <a:lnTo>
                        <a:pt x="203" y="118"/>
                      </a:lnTo>
                      <a:lnTo>
                        <a:pt x="195" y="124"/>
                      </a:lnTo>
                      <a:lnTo>
                        <a:pt x="187" y="128"/>
                      </a:lnTo>
                      <a:lnTo>
                        <a:pt x="179" y="133"/>
                      </a:lnTo>
                      <a:lnTo>
                        <a:pt x="170" y="136"/>
                      </a:lnTo>
                      <a:lnTo>
                        <a:pt x="161" y="139"/>
                      </a:lnTo>
                      <a:lnTo>
                        <a:pt x="152" y="142"/>
                      </a:lnTo>
                      <a:lnTo>
                        <a:pt x="143" y="143"/>
                      </a:lnTo>
                      <a:lnTo>
                        <a:pt x="133" y="143"/>
                      </a:lnTo>
                      <a:lnTo>
                        <a:pt x="121" y="142"/>
                      </a:lnTo>
                      <a:lnTo>
                        <a:pt x="109" y="140"/>
                      </a:lnTo>
                      <a:lnTo>
                        <a:pt x="96" y="137"/>
                      </a:lnTo>
                      <a:lnTo>
                        <a:pt x="85" y="132"/>
                      </a:lnTo>
                      <a:lnTo>
                        <a:pt x="74" y="126"/>
                      </a:lnTo>
                      <a:lnTo>
                        <a:pt x="64" y="119"/>
                      </a:lnTo>
                      <a:lnTo>
                        <a:pt x="54" y="110"/>
                      </a:lnTo>
                      <a:lnTo>
                        <a:pt x="45" y="101"/>
                      </a:lnTo>
                      <a:lnTo>
                        <a:pt x="37" y="91"/>
                      </a:lnTo>
                      <a:lnTo>
                        <a:pt x="30" y="80"/>
                      </a:lnTo>
                      <a:lnTo>
                        <a:pt x="24" y="69"/>
                      </a:lnTo>
                      <a:lnTo>
                        <a:pt x="18" y="57"/>
                      </a:lnTo>
                      <a:lnTo>
                        <a:pt x="14" y="43"/>
                      </a:lnTo>
                      <a:lnTo>
                        <a:pt x="10" y="29"/>
                      </a:lnTo>
                      <a:lnTo>
                        <a:pt x="8" y="15"/>
                      </a:ln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2" y="16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4BD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29" name="Freeform 77"/>
                <p:cNvSpPr>
                  <a:spLocks/>
                </p:cNvSpPr>
                <p:nvPr/>
              </p:nvSpPr>
              <p:spPr bwMode="auto">
                <a:xfrm>
                  <a:off x="1136" y="2659"/>
                  <a:ext cx="49" cy="26"/>
                </a:xfrm>
                <a:custGeom>
                  <a:avLst/>
                  <a:gdLst>
                    <a:gd name="T0" fmla="*/ 0 w 246"/>
                    <a:gd name="T1" fmla="*/ 0 h 159"/>
                    <a:gd name="T2" fmla="*/ 0 w 246"/>
                    <a:gd name="T3" fmla="*/ 0 h 159"/>
                    <a:gd name="T4" fmla="*/ 0 w 246"/>
                    <a:gd name="T5" fmla="*/ 0 h 159"/>
                    <a:gd name="T6" fmla="*/ 0 w 246"/>
                    <a:gd name="T7" fmla="*/ 0 h 159"/>
                    <a:gd name="T8" fmla="*/ 0 w 246"/>
                    <a:gd name="T9" fmla="*/ 0 h 159"/>
                    <a:gd name="T10" fmla="*/ 0 w 246"/>
                    <a:gd name="T11" fmla="*/ 0 h 159"/>
                    <a:gd name="T12" fmla="*/ 0 w 246"/>
                    <a:gd name="T13" fmla="*/ 0 h 159"/>
                    <a:gd name="T14" fmla="*/ 0 w 246"/>
                    <a:gd name="T15" fmla="*/ 0 h 159"/>
                    <a:gd name="T16" fmla="*/ 0 w 246"/>
                    <a:gd name="T17" fmla="*/ 0 h 159"/>
                    <a:gd name="T18" fmla="*/ 0 w 246"/>
                    <a:gd name="T19" fmla="*/ 0 h 159"/>
                    <a:gd name="T20" fmla="*/ 0 w 246"/>
                    <a:gd name="T21" fmla="*/ 0 h 159"/>
                    <a:gd name="T22" fmla="*/ 0 w 246"/>
                    <a:gd name="T23" fmla="*/ 0 h 159"/>
                    <a:gd name="T24" fmla="*/ 0 w 246"/>
                    <a:gd name="T25" fmla="*/ 0 h 159"/>
                    <a:gd name="T26" fmla="*/ 0 w 246"/>
                    <a:gd name="T27" fmla="*/ 0 h 159"/>
                    <a:gd name="T28" fmla="*/ 0 w 246"/>
                    <a:gd name="T29" fmla="*/ 0 h 159"/>
                    <a:gd name="T30" fmla="*/ 0 w 246"/>
                    <a:gd name="T31" fmla="*/ 0 h 159"/>
                    <a:gd name="T32" fmla="*/ 0 w 246"/>
                    <a:gd name="T33" fmla="*/ 0 h 159"/>
                    <a:gd name="T34" fmla="*/ 0 w 246"/>
                    <a:gd name="T35" fmla="*/ 0 h 159"/>
                    <a:gd name="T36" fmla="*/ 0 w 246"/>
                    <a:gd name="T37" fmla="*/ 0 h 159"/>
                    <a:gd name="T38" fmla="*/ 0 w 246"/>
                    <a:gd name="T39" fmla="*/ 0 h 159"/>
                    <a:gd name="T40" fmla="*/ 0 w 246"/>
                    <a:gd name="T41" fmla="*/ 0 h 159"/>
                    <a:gd name="T42" fmla="*/ 0 w 246"/>
                    <a:gd name="T43" fmla="*/ 0 h 159"/>
                    <a:gd name="T44" fmla="*/ 0 w 246"/>
                    <a:gd name="T45" fmla="*/ 0 h 159"/>
                    <a:gd name="T46" fmla="*/ 0 w 246"/>
                    <a:gd name="T47" fmla="*/ 0 h 159"/>
                    <a:gd name="T48" fmla="*/ 0 w 246"/>
                    <a:gd name="T49" fmla="*/ 0 h 159"/>
                    <a:gd name="T50" fmla="*/ 0 w 246"/>
                    <a:gd name="T51" fmla="*/ 0 h 159"/>
                    <a:gd name="T52" fmla="*/ 0 w 246"/>
                    <a:gd name="T53" fmla="*/ 0 h 159"/>
                    <a:gd name="T54" fmla="*/ 0 w 246"/>
                    <a:gd name="T55" fmla="*/ 0 h 159"/>
                    <a:gd name="T56" fmla="*/ 0 w 246"/>
                    <a:gd name="T57" fmla="*/ 0 h 159"/>
                    <a:gd name="T58" fmla="*/ 0 w 246"/>
                    <a:gd name="T59" fmla="*/ 0 h 159"/>
                    <a:gd name="T60" fmla="*/ 0 w 246"/>
                    <a:gd name="T61" fmla="*/ 0 h 159"/>
                    <a:gd name="T62" fmla="*/ 0 w 246"/>
                    <a:gd name="T63" fmla="*/ 0 h 159"/>
                    <a:gd name="T64" fmla="*/ 0 w 246"/>
                    <a:gd name="T65" fmla="*/ 0 h 159"/>
                    <a:gd name="T66" fmla="*/ 0 w 246"/>
                    <a:gd name="T67" fmla="*/ 0 h 159"/>
                    <a:gd name="T68" fmla="*/ 0 w 246"/>
                    <a:gd name="T69" fmla="*/ 0 h 159"/>
                    <a:gd name="T70" fmla="*/ 0 w 246"/>
                    <a:gd name="T71" fmla="*/ 0 h 159"/>
                    <a:gd name="T72" fmla="*/ 0 w 246"/>
                    <a:gd name="T73" fmla="*/ 0 h 159"/>
                    <a:gd name="T74" fmla="*/ 0 w 246"/>
                    <a:gd name="T75" fmla="*/ 0 h 159"/>
                    <a:gd name="T76" fmla="*/ 0 w 246"/>
                    <a:gd name="T77" fmla="*/ 0 h 159"/>
                    <a:gd name="T78" fmla="*/ 0 w 246"/>
                    <a:gd name="T79" fmla="*/ 0 h 159"/>
                    <a:gd name="T80" fmla="*/ 0 w 246"/>
                    <a:gd name="T81" fmla="*/ 0 h 159"/>
                    <a:gd name="T82" fmla="*/ 0 w 246"/>
                    <a:gd name="T83" fmla="*/ 0 h 159"/>
                    <a:gd name="T84" fmla="*/ 0 w 246"/>
                    <a:gd name="T85" fmla="*/ 0 h 159"/>
                    <a:gd name="T86" fmla="*/ 0 w 246"/>
                    <a:gd name="T87" fmla="*/ 0 h 15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6"/>
                    <a:gd name="T133" fmla="*/ 0 h 159"/>
                    <a:gd name="T134" fmla="*/ 246 w 246"/>
                    <a:gd name="T135" fmla="*/ 159 h 15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6" h="159">
                      <a:moveTo>
                        <a:pt x="0" y="23"/>
                      </a:moveTo>
                      <a:lnTo>
                        <a:pt x="2" y="38"/>
                      </a:lnTo>
                      <a:lnTo>
                        <a:pt x="5" y="51"/>
                      </a:lnTo>
                      <a:lnTo>
                        <a:pt x="9" y="64"/>
                      </a:lnTo>
                      <a:lnTo>
                        <a:pt x="14" y="77"/>
                      </a:lnTo>
                      <a:lnTo>
                        <a:pt x="20" y="89"/>
                      </a:lnTo>
                      <a:lnTo>
                        <a:pt x="27" y="100"/>
                      </a:lnTo>
                      <a:lnTo>
                        <a:pt x="34" y="111"/>
                      </a:lnTo>
                      <a:lnTo>
                        <a:pt x="43" y="120"/>
                      </a:lnTo>
                      <a:lnTo>
                        <a:pt x="52" y="129"/>
                      </a:lnTo>
                      <a:lnTo>
                        <a:pt x="61" y="136"/>
                      </a:lnTo>
                      <a:lnTo>
                        <a:pt x="71" y="143"/>
                      </a:lnTo>
                      <a:lnTo>
                        <a:pt x="82" y="149"/>
                      </a:lnTo>
                      <a:lnTo>
                        <a:pt x="93" y="153"/>
                      </a:lnTo>
                      <a:lnTo>
                        <a:pt x="106" y="156"/>
                      </a:lnTo>
                      <a:lnTo>
                        <a:pt x="118" y="159"/>
                      </a:lnTo>
                      <a:lnTo>
                        <a:pt x="130" y="159"/>
                      </a:lnTo>
                      <a:lnTo>
                        <a:pt x="139" y="159"/>
                      </a:lnTo>
                      <a:lnTo>
                        <a:pt x="148" y="157"/>
                      </a:lnTo>
                      <a:lnTo>
                        <a:pt x="157" y="156"/>
                      </a:lnTo>
                      <a:lnTo>
                        <a:pt x="166" y="153"/>
                      </a:lnTo>
                      <a:lnTo>
                        <a:pt x="174" y="150"/>
                      </a:lnTo>
                      <a:lnTo>
                        <a:pt x="183" y="145"/>
                      </a:lnTo>
                      <a:lnTo>
                        <a:pt x="191" y="142"/>
                      </a:lnTo>
                      <a:lnTo>
                        <a:pt x="198" y="136"/>
                      </a:lnTo>
                      <a:lnTo>
                        <a:pt x="205" y="131"/>
                      </a:lnTo>
                      <a:lnTo>
                        <a:pt x="212" y="124"/>
                      </a:lnTo>
                      <a:lnTo>
                        <a:pt x="219" y="118"/>
                      </a:lnTo>
                      <a:lnTo>
                        <a:pt x="226" y="111"/>
                      </a:lnTo>
                      <a:lnTo>
                        <a:pt x="232" y="102"/>
                      </a:lnTo>
                      <a:lnTo>
                        <a:pt x="237" y="94"/>
                      </a:lnTo>
                      <a:lnTo>
                        <a:pt x="242" y="85"/>
                      </a:lnTo>
                      <a:lnTo>
                        <a:pt x="246" y="76"/>
                      </a:lnTo>
                      <a:lnTo>
                        <a:pt x="246" y="74"/>
                      </a:lnTo>
                      <a:lnTo>
                        <a:pt x="246" y="70"/>
                      </a:lnTo>
                      <a:lnTo>
                        <a:pt x="246" y="68"/>
                      </a:lnTo>
                      <a:lnTo>
                        <a:pt x="246" y="64"/>
                      </a:lnTo>
                      <a:lnTo>
                        <a:pt x="246" y="60"/>
                      </a:lnTo>
                      <a:lnTo>
                        <a:pt x="246" y="58"/>
                      </a:lnTo>
                      <a:lnTo>
                        <a:pt x="246" y="54"/>
                      </a:lnTo>
                      <a:lnTo>
                        <a:pt x="246" y="52"/>
                      </a:lnTo>
                      <a:lnTo>
                        <a:pt x="242" y="62"/>
                      </a:lnTo>
                      <a:lnTo>
                        <a:pt x="238" y="72"/>
                      </a:lnTo>
                      <a:lnTo>
                        <a:pt x="233" y="82"/>
                      </a:lnTo>
                      <a:lnTo>
                        <a:pt x="228" y="90"/>
                      </a:lnTo>
                      <a:lnTo>
                        <a:pt x="221" y="99"/>
                      </a:lnTo>
                      <a:lnTo>
                        <a:pt x="215" y="107"/>
                      </a:lnTo>
                      <a:lnTo>
                        <a:pt x="208" y="114"/>
                      </a:lnTo>
                      <a:lnTo>
                        <a:pt x="201" y="121"/>
                      </a:lnTo>
                      <a:lnTo>
                        <a:pt x="193" y="127"/>
                      </a:lnTo>
                      <a:lnTo>
                        <a:pt x="185" y="132"/>
                      </a:lnTo>
                      <a:lnTo>
                        <a:pt x="177" y="137"/>
                      </a:lnTo>
                      <a:lnTo>
                        <a:pt x="168" y="142"/>
                      </a:lnTo>
                      <a:lnTo>
                        <a:pt x="159" y="144"/>
                      </a:lnTo>
                      <a:lnTo>
                        <a:pt x="149" y="147"/>
                      </a:lnTo>
                      <a:lnTo>
                        <a:pt x="140" y="148"/>
                      </a:lnTo>
                      <a:lnTo>
                        <a:pt x="130" y="148"/>
                      </a:lnTo>
                      <a:lnTo>
                        <a:pt x="118" y="148"/>
                      </a:lnTo>
                      <a:lnTo>
                        <a:pt x="106" y="145"/>
                      </a:lnTo>
                      <a:lnTo>
                        <a:pt x="93" y="142"/>
                      </a:lnTo>
                      <a:lnTo>
                        <a:pt x="82" y="137"/>
                      </a:lnTo>
                      <a:lnTo>
                        <a:pt x="71" y="131"/>
                      </a:lnTo>
                      <a:lnTo>
                        <a:pt x="61" y="124"/>
                      </a:lnTo>
                      <a:lnTo>
                        <a:pt x="52" y="115"/>
                      </a:lnTo>
                      <a:lnTo>
                        <a:pt x="43" y="106"/>
                      </a:lnTo>
                      <a:lnTo>
                        <a:pt x="35" y="95"/>
                      </a:lnTo>
                      <a:lnTo>
                        <a:pt x="28" y="84"/>
                      </a:lnTo>
                      <a:lnTo>
                        <a:pt x="22" y="72"/>
                      </a:lnTo>
                      <a:lnTo>
                        <a:pt x="17" y="59"/>
                      </a:lnTo>
                      <a:lnTo>
                        <a:pt x="13" y="46"/>
                      </a:lnTo>
                      <a:lnTo>
                        <a:pt x="10" y="32"/>
                      </a:lnTo>
                      <a:lnTo>
                        <a:pt x="8" y="17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4B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0" name="Freeform 78"/>
                <p:cNvSpPr>
                  <a:spLocks/>
                </p:cNvSpPr>
                <p:nvPr/>
              </p:nvSpPr>
              <p:spPr bwMode="auto">
                <a:xfrm>
                  <a:off x="1136" y="2657"/>
                  <a:ext cx="49" cy="27"/>
                </a:xfrm>
                <a:custGeom>
                  <a:avLst/>
                  <a:gdLst>
                    <a:gd name="T0" fmla="*/ 0 w 243"/>
                    <a:gd name="T1" fmla="*/ 0 h 164"/>
                    <a:gd name="T2" fmla="*/ 0 w 243"/>
                    <a:gd name="T3" fmla="*/ 0 h 164"/>
                    <a:gd name="T4" fmla="*/ 0 w 243"/>
                    <a:gd name="T5" fmla="*/ 0 h 164"/>
                    <a:gd name="T6" fmla="*/ 0 w 243"/>
                    <a:gd name="T7" fmla="*/ 0 h 164"/>
                    <a:gd name="T8" fmla="*/ 0 w 243"/>
                    <a:gd name="T9" fmla="*/ 0 h 164"/>
                    <a:gd name="T10" fmla="*/ 0 w 243"/>
                    <a:gd name="T11" fmla="*/ 0 h 164"/>
                    <a:gd name="T12" fmla="*/ 0 w 243"/>
                    <a:gd name="T13" fmla="*/ 0 h 164"/>
                    <a:gd name="T14" fmla="*/ 0 w 243"/>
                    <a:gd name="T15" fmla="*/ 0 h 164"/>
                    <a:gd name="T16" fmla="*/ 0 w 243"/>
                    <a:gd name="T17" fmla="*/ 0 h 164"/>
                    <a:gd name="T18" fmla="*/ 0 w 243"/>
                    <a:gd name="T19" fmla="*/ 0 h 164"/>
                    <a:gd name="T20" fmla="*/ 0 w 243"/>
                    <a:gd name="T21" fmla="*/ 0 h 164"/>
                    <a:gd name="T22" fmla="*/ 0 w 243"/>
                    <a:gd name="T23" fmla="*/ 0 h 164"/>
                    <a:gd name="T24" fmla="*/ 0 w 243"/>
                    <a:gd name="T25" fmla="*/ 0 h 164"/>
                    <a:gd name="T26" fmla="*/ 0 w 243"/>
                    <a:gd name="T27" fmla="*/ 0 h 164"/>
                    <a:gd name="T28" fmla="*/ 0 w 243"/>
                    <a:gd name="T29" fmla="*/ 0 h 164"/>
                    <a:gd name="T30" fmla="*/ 0 w 243"/>
                    <a:gd name="T31" fmla="*/ 0 h 164"/>
                    <a:gd name="T32" fmla="*/ 0 w 243"/>
                    <a:gd name="T33" fmla="*/ 0 h 164"/>
                    <a:gd name="T34" fmla="*/ 0 w 243"/>
                    <a:gd name="T35" fmla="*/ 0 h 164"/>
                    <a:gd name="T36" fmla="*/ 0 w 243"/>
                    <a:gd name="T37" fmla="*/ 0 h 164"/>
                    <a:gd name="T38" fmla="*/ 0 w 243"/>
                    <a:gd name="T39" fmla="*/ 0 h 164"/>
                    <a:gd name="T40" fmla="*/ 0 w 243"/>
                    <a:gd name="T41" fmla="*/ 0 h 164"/>
                    <a:gd name="T42" fmla="*/ 0 w 243"/>
                    <a:gd name="T43" fmla="*/ 0 h 164"/>
                    <a:gd name="T44" fmla="*/ 0 w 243"/>
                    <a:gd name="T45" fmla="*/ 0 h 164"/>
                    <a:gd name="T46" fmla="*/ 0 w 243"/>
                    <a:gd name="T47" fmla="*/ 0 h 164"/>
                    <a:gd name="T48" fmla="*/ 0 w 243"/>
                    <a:gd name="T49" fmla="*/ 0 h 164"/>
                    <a:gd name="T50" fmla="*/ 0 w 243"/>
                    <a:gd name="T51" fmla="*/ 0 h 164"/>
                    <a:gd name="T52" fmla="*/ 0 w 243"/>
                    <a:gd name="T53" fmla="*/ 0 h 164"/>
                    <a:gd name="T54" fmla="*/ 0 w 243"/>
                    <a:gd name="T55" fmla="*/ 0 h 164"/>
                    <a:gd name="T56" fmla="*/ 0 w 243"/>
                    <a:gd name="T57" fmla="*/ 0 h 164"/>
                    <a:gd name="T58" fmla="*/ 0 w 243"/>
                    <a:gd name="T59" fmla="*/ 0 h 164"/>
                    <a:gd name="T60" fmla="*/ 0 w 243"/>
                    <a:gd name="T61" fmla="*/ 0 h 164"/>
                    <a:gd name="T62" fmla="*/ 0 w 243"/>
                    <a:gd name="T63" fmla="*/ 0 h 164"/>
                    <a:gd name="T64" fmla="*/ 0 w 243"/>
                    <a:gd name="T65" fmla="*/ 0 h 164"/>
                    <a:gd name="T66" fmla="*/ 0 w 243"/>
                    <a:gd name="T67" fmla="*/ 0 h 164"/>
                    <a:gd name="T68" fmla="*/ 0 w 243"/>
                    <a:gd name="T69" fmla="*/ 0 h 164"/>
                    <a:gd name="T70" fmla="*/ 0 w 243"/>
                    <a:gd name="T71" fmla="*/ 0 h 164"/>
                    <a:gd name="T72" fmla="*/ 0 w 243"/>
                    <a:gd name="T73" fmla="*/ 0 h 164"/>
                    <a:gd name="T74" fmla="*/ 0 w 243"/>
                    <a:gd name="T75" fmla="*/ 0 h 164"/>
                    <a:gd name="T76" fmla="*/ 0 w 243"/>
                    <a:gd name="T77" fmla="*/ 0 h 164"/>
                    <a:gd name="T78" fmla="*/ 0 w 243"/>
                    <a:gd name="T79" fmla="*/ 0 h 164"/>
                    <a:gd name="T80" fmla="*/ 0 w 243"/>
                    <a:gd name="T81" fmla="*/ 0 h 164"/>
                    <a:gd name="T82" fmla="*/ 0 w 243"/>
                    <a:gd name="T83" fmla="*/ 0 h 164"/>
                    <a:gd name="T84" fmla="*/ 0 w 243"/>
                    <a:gd name="T85" fmla="*/ 0 h 164"/>
                    <a:gd name="T86" fmla="*/ 0 w 243"/>
                    <a:gd name="T87" fmla="*/ 0 h 164"/>
                    <a:gd name="T88" fmla="*/ 0 w 243"/>
                    <a:gd name="T89" fmla="*/ 0 h 164"/>
                    <a:gd name="T90" fmla="*/ 0 w 243"/>
                    <a:gd name="T91" fmla="*/ 0 h 164"/>
                    <a:gd name="T92" fmla="*/ 0 w 243"/>
                    <a:gd name="T93" fmla="*/ 0 h 164"/>
                    <a:gd name="T94" fmla="*/ 0 w 243"/>
                    <a:gd name="T95" fmla="*/ 0 h 1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3"/>
                    <a:gd name="T145" fmla="*/ 0 h 164"/>
                    <a:gd name="T146" fmla="*/ 243 w 243"/>
                    <a:gd name="T147" fmla="*/ 164 h 1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3" h="164">
                      <a:moveTo>
                        <a:pt x="0" y="21"/>
                      </a:moveTo>
                      <a:lnTo>
                        <a:pt x="2" y="36"/>
                      </a:lnTo>
                      <a:lnTo>
                        <a:pt x="4" y="50"/>
                      </a:lnTo>
                      <a:lnTo>
                        <a:pt x="8" y="64"/>
                      </a:lnTo>
                      <a:lnTo>
                        <a:pt x="12" y="78"/>
                      </a:lnTo>
                      <a:lnTo>
                        <a:pt x="18" y="90"/>
                      </a:lnTo>
                      <a:lnTo>
                        <a:pt x="24" y="101"/>
                      </a:lnTo>
                      <a:lnTo>
                        <a:pt x="31" y="112"/>
                      </a:lnTo>
                      <a:lnTo>
                        <a:pt x="39" y="122"/>
                      </a:lnTo>
                      <a:lnTo>
                        <a:pt x="48" y="131"/>
                      </a:lnTo>
                      <a:lnTo>
                        <a:pt x="58" y="140"/>
                      </a:lnTo>
                      <a:lnTo>
                        <a:pt x="68" y="147"/>
                      </a:lnTo>
                      <a:lnTo>
                        <a:pt x="79" y="153"/>
                      </a:lnTo>
                      <a:lnTo>
                        <a:pt x="90" y="158"/>
                      </a:lnTo>
                      <a:lnTo>
                        <a:pt x="103" y="161"/>
                      </a:lnTo>
                      <a:lnTo>
                        <a:pt x="115" y="163"/>
                      </a:lnTo>
                      <a:lnTo>
                        <a:pt x="127" y="164"/>
                      </a:lnTo>
                      <a:lnTo>
                        <a:pt x="137" y="164"/>
                      </a:lnTo>
                      <a:lnTo>
                        <a:pt x="146" y="163"/>
                      </a:lnTo>
                      <a:lnTo>
                        <a:pt x="155" y="160"/>
                      </a:lnTo>
                      <a:lnTo>
                        <a:pt x="164" y="157"/>
                      </a:lnTo>
                      <a:lnTo>
                        <a:pt x="173" y="154"/>
                      </a:lnTo>
                      <a:lnTo>
                        <a:pt x="181" y="149"/>
                      </a:lnTo>
                      <a:lnTo>
                        <a:pt x="189" y="145"/>
                      </a:lnTo>
                      <a:lnTo>
                        <a:pt x="197" y="139"/>
                      </a:lnTo>
                      <a:lnTo>
                        <a:pt x="204" y="133"/>
                      </a:lnTo>
                      <a:lnTo>
                        <a:pt x="211" y="125"/>
                      </a:lnTo>
                      <a:lnTo>
                        <a:pt x="217" y="118"/>
                      </a:lnTo>
                      <a:lnTo>
                        <a:pt x="224" y="110"/>
                      </a:lnTo>
                      <a:lnTo>
                        <a:pt x="230" y="101"/>
                      </a:lnTo>
                      <a:lnTo>
                        <a:pt x="235" y="93"/>
                      </a:lnTo>
                      <a:lnTo>
                        <a:pt x="239" y="84"/>
                      </a:lnTo>
                      <a:lnTo>
                        <a:pt x="243" y="74"/>
                      </a:lnTo>
                      <a:lnTo>
                        <a:pt x="243" y="70"/>
                      </a:lnTo>
                      <a:lnTo>
                        <a:pt x="243" y="68"/>
                      </a:lnTo>
                      <a:lnTo>
                        <a:pt x="243" y="64"/>
                      </a:lnTo>
                      <a:lnTo>
                        <a:pt x="243" y="62"/>
                      </a:lnTo>
                      <a:lnTo>
                        <a:pt x="242" y="58"/>
                      </a:lnTo>
                      <a:lnTo>
                        <a:pt x="242" y="56"/>
                      </a:lnTo>
                      <a:lnTo>
                        <a:pt x="241" y="52"/>
                      </a:lnTo>
                      <a:lnTo>
                        <a:pt x="241" y="50"/>
                      </a:lnTo>
                      <a:lnTo>
                        <a:pt x="238" y="61"/>
                      </a:lnTo>
                      <a:lnTo>
                        <a:pt x="234" y="72"/>
                      </a:lnTo>
                      <a:lnTo>
                        <a:pt x="230" y="81"/>
                      </a:lnTo>
                      <a:lnTo>
                        <a:pt x="225" y="91"/>
                      </a:lnTo>
                      <a:lnTo>
                        <a:pt x="219" y="100"/>
                      </a:lnTo>
                      <a:lnTo>
                        <a:pt x="213" y="109"/>
                      </a:lnTo>
                      <a:lnTo>
                        <a:pt x="206" y="116"/>
                      </a:lnTo>
                      <a:lnTo>
                        <a:pt x="199" y="123"/>
                      </a:lnTo>
                      <a:lnTo>
                        <a:pt x="191" y="130"/>
                      </a:lnTo>
                      <a:lnTo>
                        <a:pt x="183" y="136"/>
                      </a:lnTo>
                      <a:lnTo>
                        <a:pt x="174" y="141"/>
                      </a:lnTo>
                      <a:lnTo>
                        <a:pt x="166" y="146"/>
                      </a:lnTo>
                      <a:lnTo>
                        <a:pt x="156" y="148"/>
                      </a:lnTo>
                      <a:lnTo>
                        <a:pt x="147" y="151"/>
                      </a:lnTo>
                      <a:lnTo>
                        <a:pt x="137" y="153"/>
                      </a:lnTo>
                      <a:lnTo>
                        <a:pt x="127" y="153"/>
                      </a:lnTo>
                      <a:lnTo>
                        <a:pt x="115" y="152"/>
                      </a:lnTo>
                      <a:lnTo>
                        <a:pt x="104" y="151"/>
                      </a:lnTo>
                      <a:lnTo>
                        <a:pt x="91" y="147"/>
                      </a:lnTo>
                      <a:lnTo>
                        <a:pt x="81" y="142"/>
                      </a:lnTo>
                      <a:lnTo>
                        <a:pt x="70" y="136"/>
                      </a:lnTo>
                      <a:lnTo>
                        <a:pt x="61" y="129"/>
                      </a:lnTo>
                      <a:lnTo>
                        <a:pt x="52" y="121"/>
                      </a:lnTo>
                      <a:lnTo>
                        <a:pt x="43" y="112"/>
                      </a:lnTo>
                      <a:lnTo>
                        <a:pt x="36" y="101"/>
                      </a:lnTo>
                      <a:lnTo>
                        <a:pt x="29" y="91"/>
                      </a:lnTo>
                      <a:lnTo>
                        <a:pt x="23" y="80"/>
                      </a:lnTo>
                      <a:lnTo>
                        <a:pt x="18" y="68"/>
                      </a:lnTo>
                      <a:lnTo>
                        <a:pt x="14" y="55"/>
                      </a:lnTo>
                      <a:lnTo>
                        <a:pt x="12" y="42"/>
                      </a:lnTo>
                      <a:lnTo>
                        <a:pt x="10" y="27"/>
                      </a:lnTo>
                      <a:lnTo>
                        <a:pt x="9" y="13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B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1" name="Freeform 79"/>
                <p:cNvSpPr>
                  <a:spLocks/>
                </p:cNvSpPr>
                <p:nvPr/>
              </p:nvSpPr>
              <p:spPr bwMode="auto">
                <a:xfrm>
                  <a:off x="1137" y="2655"/>
                  <a:ext cx="48" cy="28"/>
                </a:xfrm>
                <a:custGeom>
                  <a:avLst/>
                  <a:gdLst>
                    <a:gd name="T0" fmla="*/ 0 w 238"/>
                    <a:gd name="T1" fmla="*/ 0 h 169"/>
                    <a:gd name="T2" fmla="*/ 0 w 238"/>
                    <a:gd name="T3" fmla="*/ 0 h 169"/>
                    <a:gd name="T4" fmla="*/ 0 w 238"/>
                    <a:gd name="T5" fmla="*/ 0 h 169"/>
                    <a:gd name="T6" fmla="*/ 0 w 238"/>
                    <a:gd name="T7" fmla="*/ 0 h 169"/>
                    <a:gd name="T8" fmla="*/ 0 w 238"/>
                    <a:gd name="T9" fmla="*/ 0 h 169"/>
                    <a:gd name="T10" fmla="*/ 0 w 238"/>
                    <a:gd name="T11" fmla="*/ 0 h 169"/>
                    <a:gd name="T12" fmla="*/ 0 w 238"/>
                    <a:gd name="T13" fmla="*/ 0 h 169"/>
                    <a:gd name="T14" fmla="*/ 0 w 238"/>
                    <a:gd name="T15" fmla="*/ 0 h 169"/>
                    <a:gd name="T16" fmla="*/ 0 w 238"/>
                    <a:gd name="T17" fmla="*/ 0 h 169"/>
                    <a:gd name="T18" fmla="*/ 0 w 238"/>
                    <a:gd name="T19" fmla="*/ 0 h 169"/>
                    <a:gd name="T20" fmla="*/ 0 w 238"/>
                    <a:gd name="T21" fmla="*/ 0 h 169"/>
                    <a:gd name="T22" fmla="*/ 0 w 238"/>
                    <a:gd name="T23" fmla="*/ 0 h 169"/>
                    <a:gd name="T24" fmla="*/ 0 w 238"/>
                    <a:gd name="T25" fmla="*/ 0 h 169"/>
                    <a:gd name="T26" fmla="*/ 0 w 238"/>
                    <a:gd name="T27" fmla="*/ 0 h 169"/>
                    <a:gd name="T28" fmla="*/ 0 w 238"/>
                    <a:gd name="T29" fmla="*/ 0 h 169"/>
                    <a:gd name="T30" fmla="*/ 0 w 238"/>
                    <a:gd name="T31" fmla="*/ 0 h 169"/>
                    <a:gd name="T32" fmla="*/ 0 w 238"/>
                    <a:gd name="T33" fmla="*/ 0 h 169"/>
                    <a:gd name="T34" fmla="*/ 0 w 238"/>
                    <a:gd name="T35" fmla="*/ 0 h 169"/>
                    <a:gd name="T36" fmla="*/ 0 w 238"/>
                    <a:gd name="T37" fmla="*/ 0 h 169"/>
                    <a:gd name="T38" fmla="*/ 0 w 238"/>
                    <a:gd name="T39" fmla="*/ 0 h 169"/>
                    <a:gd name="T40" fmla="*/ 0 w 238"/>
                    <a:gd name="T41" fmla="*/ 0 h 169"/>
                    <a:gd name="T42" fmla="*/ 0 w 238"/>
                    <a:gd name="T43" fmla="*/ 0 h 169"/>
                    <a:gd name="T44" fmla="*/ 0 w 238"/>
                    <a:gd name="T45" fmla="*/ 0 h 169"/>
                    <a:gd name="T46" fmla="*/ 0 w 238"/>
                    <a:gd name="T47" fmla="*/ 0 h 169"/>
                    <a:gd name="T48" fmla="*/ 0 w 238"/>
                    <a:gd name="T49" fmla="*/ 0 h 169"/>
                    <a:gd name="T50" fmla="*/ 0 w 238"/>
                    <a:gd name="T51" fmla="*/ 0 h 169"/>
                    <a:gd name="T52" fmla="*/ 0 w 238"/>
                    <a:gd name="T53" fmla="*/ 0 h 169"/>
                    <a:gd name="T54" fmla="*/ 0 w 238"/>
                    <a:gd name="T55" fmla="*/ 0 h 169"/>
                    <a:gd name="T56" fmla="*/ 0 w 238"/>
                    <a:gd name="T57" fmla="*/ 0 h 169"/>
                    <a:gd name="T58" fmla="*/ 0 w 238"/>
                    <a:gd name="T59" fmla="*/ 0 h 169"/>
                    <a:gd name="T60" fmla="*/ 0 w 238"/>
                    <a:gd name="T61" fmla="*/ 0 h 169"/>
                    <a:gd name="T62" fmla="*/ 0 w 238"/>
                    <a:gd name="T63" fmla="*/ 0 h 169"/>
                    <a:gd name="T64" fmla="*/ 0 w 238"/>
                    <a:gd name="T65" fmla="*/ 0 h 169"/>
                    <a:gd name="T66" fmla="*/ 0 w 238"/>
                    <a:gd name="T67" fmla="*/ 0 h 169"/>
                    <a:gd name="T68" fmla="*/ 0 w 238"/>
                    <a:gd name="T69" fmla="*/ 0 h 169"/>
                    <a:gd name="T70" fmla="*/ 0 w 238"/>
                    <a:gd name="T71" fmla="*/ 0 h 169"/>
                    <a:gd name="T72" fmla="*/ 0 w 238"/>
                    <a:gd name="T73" fmla="*/ 0 h 169"/>
                    <a:gd name="T74" fmla="*/ 0 w 238"/>
                    <a:gd name="T75" fmla="*/ 0 h 169"/>
                    <a:gd name="T76" fmla="*/ 0 w 238"/>
                    <a:gd name="T77" fmla="*/ 0 h 169"/>
                    <a:gd name="T78" fmla="*/ 0 w 238"/>
                    <a:gd name="T79" fmla="*/ 0 h 169"/>
                    <a:gd name="T80" fmla="*/ 0 w 238"/>
                    <a:gd name="T81" fmla="*/ 0 h 169"/>
                    <a:gd name="T82" fmla="*/ 0 w 238"/>
                    <a:gd name="T83" fmla="*/ 0 h 169"/>
                    <a:gd name="T84" fmla="*/ 0 w 238"/>
                    <a:gd name="T85" fmla="*/ 0 h 169"/>
                    <a:gd name="T86" fmla="*/ 0 w 238"/>
                    <a:gd name="T87" fmla="*/ 0 h 169"/>
                    <a:gd name="T88" fmla="*/ 0 w 238"/>
                    <a:gd name="T89" fmla="*/ 0 h 169"/>
                    <a:gd name="T90" fmla="*/ 0 w 238"/>
                    <a:gd name="T91" fmla="*/ 0 h 169"/>
                    <a:gd name="T92" fmla="*/ 0 w 238"/>
                    <a:gd name="T93" fmla="*/ 0 h 169"/>
                    <a:gd name="T94" fmla="*/ 0 w 238"/>
                    <a:gd name="T95" fmla="*/ 0 h 169"/>
                    <a:gd name="T96" fmla="*/ 0 w 238"/>
                    <a:gd name="T97" fmla="*/ 0 h 169"/>
                    <a:gd name="T98" fmla="*/ 0 w 238"/>
                    <a:gd name="T99" fmla="*/ 0 h 169"/>
                    <a:gd name="T100" fmla="*/ 0 w 238"/>
                    <a:gd name="T101" fmla="*/ 0 h 169"/>
                    <a:gd name="T102" fmla="*/ 0 w 238"/>
                    <a:gd name="T103" fmla="*/ 0 h 16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38"/>
                    <a:gd name="T157" fmla="*/ 0 h 169"/>
                    <a:gd name="T158" fmla="*/ 238 w 238"/>
                    <a:gd name="T159" fmla="*/ 169 h 16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38" h="169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2" y="53"/>
                      </a:lnTo>
                      <a:lnTo>
                        <a:pt x="5" y="67"/>
                      </a:lnTo>
                      <a:lnTo>
                        <a:pt x="9" y="80"/>
                      </a:lnTo>
                      <a:lnTo>
                        <a:pt x="14" y="93"/>
                      </a:lnTo>
                      <a:lnTo>
                        <a:pt x="20" y="105"/>
                      </a:lnTo>
                      <a:lnTo>
                        <a:pt x="27" y="116"/>
                      </a:lnTo>
                      <a:lnTo>
                        <a:pt x="35" y="127"/>
                      </a:lnTo>
                      <a:lnTo>
                        <a:pt x="44" y="136"/>
                      </a:lnTo>
                      <a:lnTo>
                        <a:pt x="53" y="145"/>
                      </a:lnTo>
                      <a:lnTo>
                        <a:pt x="63" y="152"/>
                      </a:lnTo>
                      <a:lnTo>
                        <a:pt x="74" y="158"/>
                      </a:lnTo>
                      <a:lnTo>
                        <a:pt x="85" y="163"/>
                      </a:lnTo>
                      <a:lnTo>
                        <a:pt x="98" y="166"/>
                      </a:lnTo>
                      <a:lnTo>
                        <a:pt x="110" y="169"/>
                      </a:lnTo>
                      <a:lnTo>
                        <a:pt x="122" y="169"/>
                      </a:lnTo>
                      <a:lnTo>
                        <a:pt x="132" y="169"/>
                      </a:lnTo>
                      <a:lnTo>
                        <a:pt x="141" y="168"/>
                      </a:lnTo>
                      <a:lnTo>
                        <a:pt x="151" y="165"/>
                      </a:lnTo>
                      <a:lnTo>
                        <a:pt x="160" y="162"/>
                      </a:lnTo>
                      <a:lnTo>
                        <a:pt x="169" y="158"/>
                      </a:lnTo>
                      <a:lnTo>
                        <a:pt x="177" y="153"/>
                      </a:lnTo>
                      <a:lnTo>
                        <a:pt x="185" y="148"/>
                      </a:lnTo>
                      <a:lnTo>
                        <a:pt x="193" y="142"/>
                      </a:lnTo>
                      <a:lnTo>
                        <a:pt x="200" y="135"/>
                      </a:lnTo>
                      <a:lnTo>
                        <a:pt x="207" y="128"/>
                      </a:lnTo>
                      <a:lnTo>
                        <a:pt x="213" y="120"/>
                      </a:lnTo>
                      <a:lnTo>
                        <a:pt x="220" y="111"/>
                      </a:lnTo>
                      <a:lnTo>
                        <a:pt x="225" y="103"/>
                      </a:lnTo>
                      <a:lnTo>
                        <a:pt x="230" y="93"/>
                      </a:lnTo>
                      <a:lnTo>
                        <a:pt x="234" y="83"/>
                      </a:lnTo>
                      <a:lnTo>
                        <a:pt x="238" y="73"/>
                      </a:lnTo>
                      <a:lnTo>
                        <a:pt x="237" y="69"/>
                      </a:lnTo>
                      <a:lnTo>
                        <a:pt x="237" y="67"/>
                      </a:lnTo>
                      <a:lnTo>
                        <a:pt x="236" y="63"/>
                      </a:lnTo>
                      <a:lnTo>
                        <a:pt x="236" y="61"/>
                      </a:lnTo>
                      <a:lnTo>
                        <a:pt x="235" y="57"/>
                      </a:lnTo>
                      <a:lnTo>
                        <a:pt x="235" y="55"/>
                      </a:lnTo>
                      <a:lnTo>
                        <a:pt x="234" y="51"/>
                      </a:lnTo>
                      <a:lnTo>
                        <a:pt x="234" y="49"/>
                      </a:lnTo>
                      <a:lnTo>
                        <a:pt x="231" y="61"/>
                      </a:lnTo>
                      <a:lnTo>
                        <a:pt x="228" y="72"/>
                      </a:lnTo>
                      <a:lnTo>
                        <a:pt x="224" y="83"/>
                      </a:lnTo>
                      <a:lnTo>
                        <a:pt x="220" y="92"/>
                      </a:lnTo>
                      <a:lnTo>
                        <a:pt x="214" y="102"/>
                      </a:lnTo>
                      <a:lnTo>
                        <a:pt x="208" y="111"/>
                      </a:lnTo>
                      <a:lnTo>
                        <a:pt x="201" y="120"/>
                      </a:lnTo>
                      <a:lnTo>
                        <a:pt x="194" y="127"/>
                      </a:lnTo>
                      <a:lnTo>
                        <a:pt x="187" y="134"/>
                      </a:lnTo>
                      <a:lnTo>
                        <a:pt x="179" y="140"/>
                      </a:lnTo>
                      <a:lnTo>
                        <a:pt x="170" y="146"/>
                      </a:lnTo>
                      <a:lnTo>
                        <a:pt x="161" y="151"/>
                      </a:lnTo>
                      <a:lnTo>
                        <a:pt x="152" y="154"/>
                      </a:lnTo>
                      <a:lnTo>
                        <a:pt x="142" y="157"/>
                      </a:lnTo>
                      <a:lnTo>
                        <a:pt x="132" y="158"/>
                      </a:lnTo>
                      <a:lnTo>
                        <a:pt x="122" y="158"/>
                      </a:lnTo>
                      <a:lnTo>
                        <a:pt x="111" y="158"/>
                      </a:lnTo>
                      <a:lnTo>
                        <a:pt x="99" y="156"/>
                      </a:lnTo>
                      <a:lnTo>
                        <a:pt x="88" y="152"/>
                      </a:lnTo>
                      <a:lnTo>
                        <a:pt x="77" y="148"/>
                      </a:lnTo>
                      <a:lnTo>
                        <a:pt x="67" y="142"/>
                      </a:lnTo>
                      <a:lnTo>
                        <a:pt x="58" y="135"/>
                      </a:lnTo>
                      <a:lnTo>
                        <a:pt x="50" y="128"/>
                      </a:lnTo>
                      <a:lnTo>
                        <a:pt x="42" y="120"/>
                      </a:lnTo>
                      <a:lnTo>
                        <a:pt x="34" y="110"/>
                      </a:lnTo>
                      <a:lnTo>
                        <a:pt x="28" y="99"/>
                      </a:lnTo>
                      <a:lnTo>
                        <a:pt x="22" y="89"/>
                      </a:lnTo>
                      <a:lnTo>
                        <a:pt x="18" y="77"/>
                      </a:lnTo>
                      <a:lnTo>
                        <a:pt x="14" y="63"/>
                      </a:lnTo>
                      <a:lnTo>
                        <a:pt x="11" y="51"/>
                      </a:lnTo>
                      <a:lnTo>
                        <a:pt x="9" y="37"/>
                      </a:lnTo>
                      <a:lnTo>
                        <a:pt x="9" y="24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9" y="15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5C1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2" name="Freeform 80"/>
                <p:cNvSpPr>
                  <a:spLocks/>
                </p:cNvSpPr>
                <p:nvPr/>
              </p:nvSpPr>
              <p:spPr bwMode="auto">
                <a:xfrm>
                  <a:off x="1138" y="2654"/>
                  <a:ext cx="46" cy="29"/>
                </a:xfrm>
                <a:custGeom>
                  <a:avLst/>
                  <a:gdLst>
                    <a:gd name="T0" fmla="*/ 0 w 232"/>
                    <a:gd name="T1" fmla="*/ 0 h 174"/>
                    <a:gd name="T2" fmla="*/ 0 w 232"/>
                    <a:gd name="T3" fmla="*/ 0 h 174"/>
                    <a:gd name="T4" fmla="*/ 0 w 232"/>
                    <a:gd name="T5" fmla="*/ 0 h 174"/>
                    <a:gd name="T6" fmla="*/ 0 w 232"/>
                    <a:gd name="T7" fmla="*/ 0 h 174"/>
                    <a:gd name="T8" fmla="*/ 0 w 232"/>
                    <a:gd name="T9" fmla="*/ 0 h 174"/>
                    <a:gd name="T10" fmla="*/ 0 w 232"/>
                    <a:gd name="T11" fmla="*/ 0 h 174"/>
                    <a:gd name="T12" fmla="*/ 0 w 232"/>
                    <a:gd name="T13" fmla="*/ 0 h 174"/>
                    <a:gd name="T14" fmla="*/ 0 w 232"/>
                    <a:gd name="T15" fmla="*/ 0 h 174"/>
                    <a:gd name="T16" fmla="*/ 0 w 232"/>
                    <a:gd name="T17" fmla="*/ 0 h 174"/>
                    <a:gd name="T18" fmla="*/ 0 w 232"/>
                    <a:gd name="T19" fmla="*/ 0 h 174"/>
                    <a:gd name="T20" fmla="*/ 0 w 232"/>
                    <a:gd name="T21" fmla="*/ 0 h 174"/>
                    <a:gd name="T22" fmla="*/ 0 w 232"/>
                    <a:gd name="T23" fmla="*/ 0 h 174"/>
                    <a:gd name="T24" fmla="*/ 0 w 232"/>
                    <a:gd name="T25" fmla="*/ 0 h 174"/>
                    <a:gd name="T26" fmla="*/ 0 w 232"/>
                    <a:gd name="T27" fmla="*/ 0 h 174"/>
                    <a:gd name="T28" fmla="*/ 0 w 232"/>
                    <a:gd name="T29" fmla="*/ 0 h 174"/>
                    <a:gd name="T30" fmla="*/ 0 w 232"/>
                    <a:gd name="T31" fmla="*/ 0 h 174"/>
                    <a:gd name="T32" fmla="*/ 0 w 232"/>
                    <a:gd name="T33" fmla="*/ 0 h 174"/>
                    <a:gd name="T34" fmla="*/ 0 w 232"/>
                    <a:gd name="T35" fmla="*/ 0 h 174"/>
                    <a:gd name="T36" fmla="*/ 0 w 232"/>
                    <a:gd name="T37" fmla="*/ 0 h 174"/>
                    <a:gd name="T38" fmla="*/ 0 w 232"/>
                    <a:gd name="T39" fmla="*/ 0 h 174"/>
                    <a:gd name="T40" fmla="*/ 0 w 232"/>
                    <a:gd name="T41" fmla="*/ 0 h 174"/>
                    <a:gd name="T42" fmla="*/ 0 w 232"/>
                    <a:gd name="T43" fmla="*/ 0 h 174"/>
                    <a:gd name="T44" fmla="*/ 0 w 232"/>
                    <a:gd name="T45" fmla="*/ 0 h 174"/>
                    <a:gd name="T46" fmla="*/ 0 w 232"/>
                    <a:gd name="T47" fmla="*/ 0 h 174"/>
                    <a:gd name="T48" fmla="*/ 0 w 232"/>
                    <a:gd name="T49" fmla="*/ 0 h 174"/>
                    <a:gd name="T50" fmla="*/ 0 w 232"/>
                    <a:gd name="T51" fmla="*/ 0 h 174"/>
                    <a:gd name="T52" fmla="*/ 0 w 232"/>
                    <a:gd name="T53" fmla="*/ 0 h 174"/>
                    <a:gd name="T54" fmla="*/ 0 w 232"/>
                    <a:gd name="T55" fmla="*/ 0 h 174"/>
                    <a:gd name="T56" fmla="*/ 0 w 232"/>
                    <a:gd name="T57" fmla="*/ 0 h 174"/>
                    <a:gd name="T58" fmla="*/ 0 w 232"/>
                    <a:gd name="T59" fmla="*/ 0 h 174"/>
                    <a:gd name="T60" fmla="*/ 0 w 232"/>
                    <a:gd name="T61" fmla="*/ 0 h 174"/>
                    <a:gd name="T62" fmla="*/ 0 w 232"/>
                    <a:gd name="T63" fmla="*/ 0 h 174"/>
                    <a:gd name="T64" fmla="*/ 0 w 232"/>
                    <a:gd name="T65" fmla="*/ 0 h 174"/>
                    <a:gd name="T66" fmla="*/ 0 w 232"/>
                    <a:gd name="T67" fmla="*/ 0 h 174"/>
                    <a:gd name="T68" fmla="*/ 0 w 232"/>
                    <a:gd name="T69" fmla="*/ 0 h 174"/>
                    <a:gd name="T70" fmla="*/ 0 w 232"/>
                    <a:gd name="T71" fmla="*/ 0 h 174"/>
                    <a:gd name="T72" fmla="*/ 0 w 232"/>
                    <a:gd name="T73" fmla="*/ 0 h 174"/>
                    <a:gd name="T74" fmla="*/ 0 w 232"/>
                    <a:gd name="T75" fmla="*/ 0 h 174"/>
                    <a:gd name="T76" fmla="*/ 0 w 232"/>
                    <a:gd name="T77" fmla="*/ 0 h 174"/>
                    <a:gd name="T78" fmla="*/ 0 w 232"/>
                    <a:gd name="T79" fmla="*/ 0 h 174"/>
                    <a:gd name="T80" fmla="*/ 0 w 232"/>
                    <a:gd name="T81" fmla="*/ 0 h 174"/>
                    <a:gd name="T82" fmla="*/ 0 w 232"/>
                    <a:gd name="T83" fmla="*/ 0 h 174"/>
                    <a:gd name="T84" fmla="*/ 0 w 232"/>
                    <a:gd name="T85" fmla="*/ 0 h 174"/>
                    <a:gd name="T86" fmla="*/ 0 w 232"/>
                    <a:gd name="T87" fmla="*/ 0 h 174"/>
                    <a:gd name="T88" fmla="*/ 0 w 232"/>
                    <a:gd name="T89" fmla="*/ 0 h 174"/>
                    <a:gd name="T90" fmla="*/ 0 w 232"/>
                    <a:gd name="T91" fmla="*/ 0 h 174"/>
                    <a:gd name="T92" fmla="*/ 0 w 232"/>
                    <a:gd name="T93" fmla="*/ 0 h 174"/>
                    <a:gd name="T94" fmla="*/ 0 w 232"/>
                    <a:gd name="T95" fmla="*/ 0 h 1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2"/>
                    <a:gd name="T145" fmla="*/ 0 h 174"/>
                    <a:gd name="T146" fmla="*/ 232 w 232"/>
                    <a:gd name="T147" fmla="*/ 174 h 1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2" h="174">
                      <a:moveTo>
                        <a:pt x="1" y="21"/>
                      </a:move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1" y="48"/>
                      </a:lnTo>
                      <a:lnTo>
                        <a:pt x="3" y="63"/>
                      </a:lnTo>
                      <a:lnTo>
                        <a:pt x="5" y="76"/>
                      </a:lnTo>
                      <a:lnTo>
                        <a:pt x="9" y="89"/>
                      </a:lnTo>
                      <a:lnTo>
                        <a:pt x="14" y="101"/>
                      </a:lnTo>
                      <a:lnTo>
                        <a:pt x="20" y="112"/>
                      </a:lnTo>
                      <a:lnTo>
                        <a:pt x="27" y="122"/>
                      </a:lnTo>
                      <a:lnTo>
                        <a:pt x="34" y="133"/>
                      </a:lnTo>
                      <a:lnTo>
                        <a:pt x="43" y="142"/>
                      </a:lnTo>
                      <a:lnTo>
                        <a:pt x="52" y="150"/>
                      </a:lnTo>
                      <a:lnTo>
                        <a:pt x="61" y="157"/>
                      </a:lnTo>
                      <a:lnTo>
                        <a:pt x="72" y="163"/>
                      </a:lnTo>
                      <a:lnTo>
                        <a:pt x="82" y="168"/>
                      </a:lnTo>
                      <a:lnTo>
                        <a:pt x="95" y="172"/>
                      </a:lnTo>
                      <a:lnTo>
                        <a:pt x="106" y="173"/>
                      </a:lnTo>
                      <a:lnTo>
                        <a:pt x="118" y="174"/>
                      </a:lnTo>
                      <a:lnTo>
                        <a:pt x="128" y="174"/>
                      </a:lnTo>
                      <a:lnTo>
                        <a:pt x="138" y="172"/>
                      </a:lnTo>
                      <a:lnTo>
                        <a:pt x="147" y="169"/>
                      </a:lnTo>
                      <a:lnTo>
                        <a:pt x="157" y="167"/>
                      </a:lnTo>
                      <a:lnTo>
                        <a:pt x="165" y="162"/>
                      </a:lnTo>
                      <a:lnTo>
                        <a:pt x="174" y="157"/>
                      </a:lnTo>
                      <a:lnTo>
                        <a:pt x="182" y="151"/>
                      </a:lnTo>
                      <a:lnTo>
                        <a:pt x="190" y="145"/>
                      </a:lnTo>
                      <a:lnTo>
                        <a:pt x="197" y="137"/>
                      </a:lnTo>
                      <a:lnTo>
                        <a:pt x="204" y="130"/>
                      </a:lnTo>
                      <a:lnTo>
                        <a:pt x="210" y="121"/>
                      </a:lnTo>
                      <a:lnTo>
                        <a:pt x="216" y="112"/>
                      </a:lnTo>
                      <a:lnTo>
                        <a:pt x="221" y="102"/>
                      </a:lnTo>
                      <a:lnTo>
                        <a:pt x="225" y="93"/>
                      </a:lnTo>
                      <a:lnTo>
                        <a:pt x="229" y="82"/>
                      </a:lnTo>
                      <a:lnTo>
                        <a:pt x="232" y="71"/>
                      </a:lnTo>
                      <a:lnTo>
                        <a:pt x="231" y="67"/>
                      </a:lnTo>
                      <a:lnTo>
                        <a:pt x="231" y="65"/>
                      </a:lnTo>
                      <a:lnTo>
                        <a:pt x="230" y="61"/>
                      </a:lnTo>
                      <a:lnTo>
                        <a:pt x="230" y="59"/>
                      </a:lnTo>
                      <a:lnTo>
                        <a:pt x="229" y="55"/>
                      </a:lnTo>
                      <a:lnTo>
                        <a:pt x="228" y="53"/>
                      </a:lnTo>
                      <a:lnTo>
                        <a:pt x="227" y="51"/>
                      </a:lnTo>
                      <a:lnTo>
                        <a:pt x="226" y="47"/>
                      </a:lnTo>
                      <a:lnTo>
                        <a:pt x="225" y="59"/>
                      </a:lnTo>
                      <a:lnTo>
                        <a:pt x="223" y="71"/>
                      </a:lnTo>
                      <a:lnTo>
                        <a:pt x="219" y="82"/>
                      </a:lnTo>
                      <a:lnTo>
                        <a:pt x="215" y="93"/>
                      </a:lnTo>
                      <a:lnTo>
                        <a:pt x="209" y="103"/>
                      </a:lnTo>
                      <a:lnTo>
                        <a:pt x="204" y="113"/>
                      </a:lnTo>
                      <a:lnTo>
                        <a:pt x="197" y="121"/>
                      </a:lnTo>
                      <a:lnTo>
                        <a:pt x="191" y="130"/>
                      </a:lnTo>
                      <a:lnTo>
                        <a:pt x="183" y="137"/>
                      </a:lnTo>
                      <a:lnTo>
                        <a:pt x="175" y="144"/>
                      </a:lnTo>
                      <a:lnTo>
                        <a:pt x="167" y="149"/>
                      </a:lnTo>
                      <a:lnTo>
                        <a:pt x="158" y="155"/>
                      </a:lnTo>
                      <a:lnTo>
                        <a:pt x="148" y="158"/>
                      </a:lnTo>
                      <a:lnTo>
                        <a:pt x="139" y="161"/>
                      </a:lnTo>
                      <a:lnTo>
                        <a:pt x="128" y="162"/>
                      </a:lnTo>
                      <a:lnTo>
                        <a:pt x="118" y="163"/>
                      </a:lnTo>
                      <a:lnTo>
                        <a:pt x="107" y="162"/>
                      </a:lnTo>
                      <a:lnTo>
                        <a:pt x="96" y="161"/>
                      </a:lnTo>
                      <a:lnTo>
                        <a:pt x="85" y="157"/>
                      </a:lnTo>
                      <a:lnTo>
                        <a:pt x="75" y="152"/>
                      </a:lnTo>
                      <a:lnTo>
                        <a:pt x="66" y="148"/>
                      </a:lnTo>
                      <a:lnTo>
                        <a:pt x="57" y="142"/>
                      </a:lnTo>
                      <a:lnTo>
                        <a:pt x="48" y="133"/>
                      </a:lnTo>
                      <a:lnTo>
                        <a:pt x="41" y="125"/>
                      </a:lnTo>
                      <a:lnTo>
                        <a:pt x="34" y="116"/>
                      </a:lnTo>
                      <a:lnTo>
                        <a:pt x="28" y="106"/>
                      </a:lnTo>
                      <a:lnTo>
                        <a:pt x="22" y="95"/>
                      </a:lnTo>
                      <a:lnTo>
                        <a:pt x="18" y="84"/>
                      </a:lnTo>
                      <a:lnTo>
                        <a:pt x="14" y="72"/>
                      </a:lnTo>
                      <a:lnTo>
                        <a:pt x="11" y="60"/>
                      </a:lnTo>
                      <a:lnTo>
                        <a:pt x="10" y="47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9" y="25"/>
                      </a:lnTo>
                      <a:lnTo>
                        <a:pt x="10" y="21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1" y="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4" y="15"/>
                      </a:lnTo>
                      <a:lnTo>
                        <a:pt x="2" y="18"/>
                      </a:lnTo>
                      <a:lnTo>
                        <a:pt x="1" y="21"/>
                      </a:lnTo>
                      <a:close/>
                    </a:path>
                  </a:pathLst>
                </a:custGeom>
                <a:solidFill>
                  <a:srgbClr val="F5C3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3" name="Freeform 81"/>
                <p:cNvSpPr>
                  <a:spLocks/>
                </p:cNvSpPr>
                <p:nvPr/>
              </p:nvSpPr>
              <p:spPr bwMode="auto">
                <a:xfrm>
                  <a:off x="1139" y="2652"/>
                  <a:ext cx="45" cy="30"/>
                </a:xfrm>
                <a:custGeom>
                  <a:avLst/>
                  <a:gdLst>
                    <a:gd name="T0" fmla="*/ 0 w 225"/>
                    <a:gd name="T1" fmla="*/ 0 h 176"/>
                    <a:gd name="T2" fmla="*/ 0 w 225"/>
                    <a:gd name="T3" fmla="*/ 0 h 176"/>
                    <a:gd name="T4" fmla="*/ 0 w 225"/>
                    <a:gd name="T5" fmla="*/ 0 h 176"/>
                    <a:gd name="T6" fmla="*/ 0 w 225"/>
                    <a:gd name="T7" fmla="*/ 0 h 176"/>
                    <a:gd name="T8" fmla="*/ 0 w 225"/>
                    <a:gd name="T9" fmla="*/ 0 h 176"/>
                    <a:gd name="T10" fmla="*/ 0 w 225"/>
                    <a:gd name="T11" fmla="*/ 0 h 176"/>
                    <a:gd name="T12" fmla="*/ 0 w 225"/>
                    <a:gd name="T13" fmla="*/ 0 h 176"/>
                    <a:gd name="T14" fmla="*/ 0 w 225"/>
                    <a:gd name="T15" fmla="*/ 0 h 176"/>
                    <a:gd name="T16" fmla="*/ 0 w 225"/>
                    <a:gd name="T17" fmla="*/ 0 h 176"/>
                    <a:gd name="T18" fmla="*/ 0 w 225"/>
                    <a:gd name="T19" fmla="*/ 0 h 176"/>
                    <a:gd name="T20" fmla="*/ 0 w 225"/>
                    <a:gd name="T21" fmla="*/ 0 h 176"/>
                    <a:gd name="T22" fmla="*/ 0 w 225"/>
                    <a:gd name="T23" fmla="*/ 0 h 176"/>
                    <a:gd name="T24" fmla="*/ 0 w 225"/>
                    <a:gd name="T25" fmla="*/ 0 h 176"/>
                    <a:gd name="T26" fmla="*/ 0 w 225"/>
                    <a:gd name="T27" fmla="*/ 0 h 176"/>
                    <a:gd name="T28" fmla="*/ 0 w 225"/>
                    <a:gd name="T29" fmla="*/ 0 h 176"/>
                    <a:gd name="T30" fmla="*/ 0 w 225"/>
                    <a:gd name="T31" fmla="*/ 0 h 176"/>
                    <a:gd name="T32" fmla="*/ 0 w 225"/>
                    <a:gd name="T33" fmla="*/ 0 h 176"/>
                    <a:gd name="T34" fmla="*/ 0 w 225"/>
                    <a:gd name="T35" fmla="*/ 0 h 176"/>
                    <a:gd name="T36" fmla="*/ 0 w 225"/>
                    <a:gd name="T37" fmla="*/ 0 h 176"/>
                    <a:gd name="T38" fmla="*/ 0 w 225"/>
                    <a:gd name="T39" fmla="*/ 0 h 176"/>
                    <a:gd name="T40" fmla="*/ 0 w 225"/>
                    <a:gd name="T41" fmla="*/ 0 h 176"/>
                    <a:gd name="T42" fmla="*/ 0 w 225"/>
                    <a:gd name="T43" fmla="*/ 0 h 176"/>
                    <a:gd name="T44" fmla="*/ 0 w 225"/>
                    <a:gd name="T45" fmla="*/ 0 h 176"/>
                    <a:gd name="T46" fmla="*/ 0 w 225"/>
                    <a:gd name="T47" fmla="*/ 0 h 176"/>
                    <a:gd name="T48" fmla="*/ 0 w 225"/>
                    <a:gd name="T49" fmla="*/ 0 h 176"/>
                    <a:gd name="T50" fmla="*/ 0 w 225"/>
                    <a:gd name="T51" fmla="*/ 0 h 176"/>
                    <a:gd name="T52" fmla="*/ 0 w 225"/>
                    <a:gd name="T53" fmla="*/ 0 h 176"/>
                    <a:gd name="T54" fmla="*/ 0 w 225"/>
                    <a:gd name="T55" fmla="*/ 0 h 176"/>
                    <a:gd name="T56" fmla="*/ 0 w 225"/>
                    <a:gd name="T57" fmla="*/ 0 h 176"/>
                    <a:gd name="T58" fmla="*/ 0 w 225"/>
                    <a:gd name="T59" fmla="*/ 0 h 176"/>
                    <a:gd name="T60" fmla="*/ 0 w 225"/>
                    <a:gd name="T61" fmla="*/ 0 h 176"/>
                    <a:gd name="T62" fmla="*/ 0 w 225"/>
                    <a:gd name="T63" fmla="*/ 0 h 176"/>
                    <a:gd name="T64" fmla="*/ 0 w 225"/>
                    <a:gd name="T65" fmla="*/ 0 h 176"/>
                    <a:gd name="T66" fmla="*/ 0 w 225"/>
                    <a:gd name="T67" fmla="*/ 0 h 176"/>
                    <a:gd name="T68" fmla="*/ 0 w 225"/>
                    <a:gd name="T69" fmla="*/ 0 h 176"/>
                    <a:gd name="T70" fmla="*/ 0 w 225"/>
                    <a:gd name="T71" fmla="*/ 0 h 176"/>
                    <a:gd name="T72" fmla="*/ 0 w 225"/>
                    <a:gd name="T73" fmla="*/ 0 h 176"/>
                    <a:gd name="T74" fmla="*/ 0 w 225"/>
                    <a:gd name="T75" fmla="*/ 0 h 176"/>
                    <a:gd name="T76" fmla="*/ 0 w 225"/>
                    <a:gd name="T77" fmla="*/ 0 h 176"/>
                    <a:gd name="T78" fmla="*/ 0 w 225"/>
                    <a:gd name="T79" fmla="*/ 0 h 176"/>
                    <a:gd name="T80" fmla="*/ 0 w 225"/>
                    <a:gd name="T81" fmla="*/ 0 h 176"/>
                    <a:gd name="T82" fmla="*/ 0 w 225"/>
                    <a:gd name="T83" fmla="*/ 0 h 176"/>
                    <a:gd name="T84" fmla="*/ 0 w 225"/>
                    <a:gd name="T85" fmla="*/ 0 h 176"/>
                    <a:gd name="T86" fmla="*/ 0 w 225"/>
                    <a:gd name="T87" fmla="*/ 0 h 176"/>
                    <a:gd name="T88" fmla="*/ 0 w 225"/>
                    <a:gd name="T89" fmla="*/ 0 h 176"/>
                    <a:gd name="T90" fmla="*/ 0 w 225"/>
                    <a:gd name="T91" fmla="*/ 0 h 176"/>
                    <a:gd name="T92" fmla="*/ 0 w 225"/>
                    <a:gd name="T93" fmla="*/ 0 h 176"/>
                    <a:gd name="T94" fmla="*/ 0 w 225"/>
                    <a:gd name="T95" fmla="*/ 0 h 17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5"/>
                    <a:gd name="T145" fmla="*/ 0 h 176"/>
                    <a:gd name="T146" fmla="*/ 225 w 225"/>
                    <a:gd name="T147" fmla="*/ 176 h 17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5" h="176">
                      <a:moveTo>
                        <a:pt x="1" y="18"/>
                      </a:move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55"/>
                      </a:lnTo>
                      <a:lnTo>
                        <a:pt x="2" y="69"/>
                      </a:lnTo>
                      <a:lnTo>
                        <a:pt x="5" y="81"/>
                      </a:lnTo>
                      <a:lnTo>
                        <a:pt x="9" y="95"/>
                      </a:lnTo>
                      <a:lnTo>
                        <a:pt x="13" y="107"/>
                      </a:lnTo>
                      <a:lnTo>
                        <a:pt x="19" y="117"/>
                      </a:lnTo>
                      <a:lnTo>
                        <a:pt x="25" y="128"/>
                      </a:lnTo>
                      <a:lnTo>
                        <a:pt x="33" y="138"/>
                      </a:lnTo>
                      <a:lnTo>
                        <a:pt x="41" y="146"/>
                      </a:lnTo>
                      <a:lnTo>
                        <a:pt x="49" y="153"/>
                      </a:lnTo>
                      <a:lnTo>
                        <a:pt x="59" y="160"/>
                      </a:lnTo>
                      <a:lnTo>
                        <a:pt x="68" y="166"/>
                      </a:lnTo>
                      <a:lnTo>
                        <a:pt x="79" y="170"/>
                      </a:lnTo>
                      <a:lnTo>
                        <a:pt x="90" y="174"/>
                      </a:lnTo>
                      <a:lnTo>
                        <a:pt x="102" y="176"/>
                      </a:lnTo>
                      <a:lnTo>
                        <a:pt x="113" y="176"/>
                      </a:lnTo>
                      <a:lnTo>
                        <a:pt x="123" y="176"/>
                      </a:lnTo>
                      <a:lnTo>
                        <a:pt x="133" y="175"/>
                      </a:lnTo>
                      <a:lnTo>
                        <a:pt x="143" y="172"/>
                      </a:lnTo>
                      <a:lnTo>
                        <a:pt x="152" y="169"/>
                      </a:lnTo>
                      <a:lnTo>
                        <a:pt x="161" y="164"/>
                      </a:lnTo>
                      <a:lnTo>
                        <a:pt x="170" y="158"/>
                      </a:lnTo>
                      <a:lnTo>
                        <a:pt x="178" y="152"/>
                      </a:lnTo>
                      <a:lnTo>
                        <a:pt x="185" y="145"/>
                      </a:lnTo>
                      <a:lnTo>
                        <a:pt x="192" y="138"/>
                      </a:lnTo>
                      <a:lnTo>
                        <a:pt x="199" y="129"/>
                      </a:lnTo>
                      <a:lnTo>
                        <a:pt x="205" y="120"/>
                      </a:lnTo>
                      <a:lnTo>
                        <a:pt x="211" y="110"/>
                      </a:lnTo>
                      <a:lnTo>
                        <a:pt x="215" y="101"/>
                      </a:lnTo>
                      <a:lnTo>
                        <a:pt x="219" y="90"/>
                      </a:lnTo>
                      <a:lnTo>
                        <a:pt x="222" y="79"/>
                      </a:lnTo>
                      <a:lnTo>
                        <a:pt x="225" y="67"/>
                      </a:lnTo>
                      <a:lnTo>
                        <a:pt x="224" y="63"/>
                      </a:lnTo>
                      <a:lnTo>
                        <a:pt x="223" y="61"/>
                      </a:lnTo>
                      <a:lnTo>
                        <a:pt x="222" y="59"/>
                      </a:lnTo>
                      <a:lnTo>
                        <a:pt x="221" y="55"/>
                      </a:lnTo>
                      <a:lnTo>
                        <a:pt x="221" y="53"/>
                      </a:lnTo>
                      <a:lnTo>
                        <a:pt x="220" y="49"/>
                      </a:lnTo>
                      <a:lnTo>
                        <a:pt x="219" y="47"/>
                      </a:lnTo>
                      <a:lnTo>
                        <a:pt x="218" y="44"/>
                      </a:lnTo>
                      <a:lnTo>
                        <a:pt x="217" y="56"/>
                      </a:lnTo>
                      <a:lnTo>
                        <a:pt x="215" y="68"/>
                      </a:lnTo>
                      <a:lnTo>
                        <a:pt x="212" y="80"/>
                      </a:lnTo>
                      <a:lnTo>
                        <a:pt x="209" y="91"/>
                      </a:lnTo>
                      <a:lnTo>
                        <a:pt x="203" y="102"/>
                      </a:lnTo>
                      <a:lnTo>
                        <a:pt x="198" y="113"/>
                      </a:lnTo>
                      <a:lnTo>
                        <a:pt x="192" y="122"/>
                      </a:lnTo>
                      <a:lnTo>
                        <a:pt x="186" y="130"/>
                      </a:lnTo>
                      <a:lnTo>
                        <a:pt x="178" y="138"/>
                      </a:lnTo>
                      <a:lnTo>
                        <a:pt x="170" y="145"/>
                      </a:lnTo>
                      <a:lnTo>
                        <a:pt x="162" y="151"/>
                      </a:lnTo>
                      <a:lnTo>
                        <a:pt x="153" y="157"/>
                      </a:lnTo>
                      <a:lnTo>
                        <a:pt x="144" y="160"/>
                      </a:lnTo>
                      <a:lnTo>
                        <a:pt x="134" y="163"/>
                      </a:lnTo>
                      <a:lnTo>
                        <a:pt x="124" y="165"/>
                      </a:lnTo>
                      <a:lnTo>
                        <a:pt x="113" y="165"/>
                      </a:lnTo>
                      <a:lnTo>
                        <a:pt x="103" y="165"/>
                      </a:lnTo>
                      <a:lnTo>
                        <a:pt x="92" y="163"/>
                      </a:lnTo>
                      <a:lnTo>
                        <a:pt x="81" y="160"/>
                      </a:lnTo>
                      <a:lnTo>
                        <a:pt x="72" y="156"/>
                      </a:lnTo>
                      <a:lnTo>
                        <a:pt x="63" y="151"/>
                      </a:lnTo>
                      <a:lnTo>
                        <a:pt x="54" y="145"/>
                      </a:lnTo>
                      <a:lnTo>
                        <a:pt x="46" y="138"/>
                      </a:lnTo>
                      <a:lnTo>
                        <a:pt x="39" y="129"/>
                      </a:lnTo>
                      <a:lnTo>
                        <a:pt x="32" y="121"/>
                      </a:lnTo>
                      <a:lnTo>
                        <a:pt x="26" y="111"/>
                      </a:lnTo>
                      <a:lnTo>
                        <a:pt x="21" y="101"/>
                      </a:lnTo>
                      <a:lnTo>
                        <a:pt x="17" y="90"/>
                      </a:lnTo>
                      <a:lnTo>
                        <a:pt x="13" y="79"/>
                      </a:lnTo>
                      <a:lnTo>
                        <a:pt x="11" y="67"/>
                      </a:lnTo>
                      <a:lnTo>
                        <a:pt x="9" y="55"/>
                      </a:lnTo>
                      <a:lnTo>
                        <a:pt x="9" y="42"/>
                      </a:lnTo>
                      <a:lnTo>
                        <a:pt x="9" y="36"/>
                      </a:lnTo>
                      <a:lnTo>
                        <a:pt x="9" y="31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1" y="15"/>
                      </a:lnTo>
                      <a:lnTo>
                        <a:pt x="12" y="9"/>
                      </a:lnTo>
                      <a:lnTo>
                        <a:pt x="13" y="5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F5C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4" name="Freeform 82"/>
                <p:cNvSpPr>
                  <a:spLocks/>
                </p:cNvSpPr>
                <p:nvPr/>
              </p:nvSpPr>
              <p:spPr bwMode="auto">
                <a:xfrm>
                  <a:off x="1140" y="2651"/>
                  <a:ext cx="43" cy="30"/>
                </a:xfrm>
                <a:custGeom>
                  <a:avLst/>
                  <a:gdLst>
                    <a:gd name="T0" fmla="*/ 0 w 217"/>
                    <a:gd name="T1" fmla="*/ 0 h 180"/>
                    <a:gd name="T2" fmla="*/ 0 w 217"/>
                    <a:gd name="T3" fmla="*/ 0 h 180"/>
                    <a:gd name="T4" fmla="*/ 0 w 217"/>
                    <a:gd name="T5" fmla="*/ 0 h 180"/>
                    <a:gd name="T6" fmla="*/ 0 w 217"/>
                    <a:gd name="T7" fmla="*/ 0 h 180"/>
                    <a:gd name="T8" fmla="*/ 0 w 217"/>
                    <a:gd name="T9" fmla="*/ 0 h 180"/>
                    <a:gd name="T10" fmla="*/ 0 w 217"/>
                    <a:gd name="T11" fmla="*/ 0 h 180"/>
                    <a:gd name="T12" fmla="*/ 0 w 217"/>
                    <a:gd name="T13" fmla="*/ 0 h 180"/>
                    <a:gd name="T14" fmla="*/ 0 w 217"/>
                    <a:gd name="T15" fmla="*/ 0 h 180"/>
                    <a:gd name="T16" fmla="*/ 0 w 217"/>
                    <a:gd name="T17" fmla="*/ 0 h 180"/>
                    <a:gd name="T18" fmla="*/ 0 w 217"/>
                    <a:gd name="T19" fmla="*/ 0 h 180"/>
                    <a:gd name="T20" fmla="*/ 0 w 217"/>
                    <a:gd name="T21" fmla="*/ 0 h 180"/>
                    <a:gd name="T22" fmla="*/ 0 w 217"/>
                    <a:gd name="T23" fmla="*/ 0 h 180"/>
                    <a:gd name="T24" fmla="*/ 0 w 217"/>
                    <a:gd name="T25" fmla="*/ 0 h 180"/>
                    <a:gd name="T26" fmla="*/ 0 w 217"/>
                    <a:gd name="T27" fmla="*/ 0 h 180"/>
                    <a:gd name="T28" fmla="*/ 0 w 217"/>
                    <a:gd name="T29" fmla="*/ 0 h 180"/>
                    <a:gd name="T30" fmla="*/ 0 w 217"/>
                    <a:gd name="T31" fmla="*/ 0 h 180"/>
                    <a:gd name="T32" fmla="*/ 0 w 217"/>
                    <a:gd name="T33" fmla="*/ 0 h 180"/>
                    <a:gd name="T34" fmla="*/ 0 w 217"/>
                    <a:gd name="T35" fmla="*/ 0 h 180"/>
                    <a:gd name="T36" fmla="*/ 0 w 217"/>
                    <a:gd name="T37" fmla="*/ 0 h 180"/>
                    <a:gd name="T38" fmla="*/ 0 w 217"/>
                    <a:gd name="T39" fmla="*/ 0 h 180"/>
                    <a:gd name="T40" fmla="*/ 0 w 217"/>
                    <a:gd name="T41" fmla="*/ 0 h 180"/>
                    <a:gd name="T42" fmla="*/ 0 w 217"/>
                    <a:gd name="T43" fmla="*/ 0 h 180"/>
                    <a:gd name="T44" fmla="*/ 0 w 217"/>
                    <a:gd name="T45" fmla="*/ 0 h 180"/>
                    <a:gd name="T46" fmla="*/ 0 w 217"/>
                    <a:gd name="T47" fmla="*/ 0 h 180"/>
                    <a:gd name="T48" fmla="*/ 0 w 217"/>
                    <a:gd name="T49" fmla="*/ 0 h 180"/>
                    <a:gd name="T50" fmla="*/ 0 w 217"/>
                    <a:gd name="T51" fmla="*/ 0 h 180"/>
                    <a:gd name="T52" fmla="*/ 0 w 217"/>
                    <a:gd name="T53" fmla="*/ 0 h 180"/>
                    <a:gd name="T54" fmla="*/ 0 w 217"/>
                    <a:gd name="T55" fmla="*/ 0 h 180"/>
                    <a:gd name="T56" fmla="*/ 0 w 217"/>
                    <a:gd name="T57" fmla="*/ 0 h 180"/>
                    <a:gd name="T58" fmla="*/ 0 w 217"/>
                    <a:gd name="T59" fmla="*/ 0 h 180"/>
                    <a:gd name="T60" fmla="*/ 0 w 217"/>
                    <a:gd name="T61" fmla="*/ 0 h 180"/>
                    <a:gd name="T62" fmla="*/ 0 w 217"/>
                    <a:gd name="T63" fmla="*/ 0 h 180"/>
                    <a:gd name="T64" fmla="*/ 0 w 217"/>
                    <a:gd name="T65" fmla="*/ 0 h 180"/>
                    <a:gd name="T66" fmla="*/ 0 w 217"/>
                    <a:gd name="T67" fmla="*/ 0 h 180"/>
                    <a:gd name="T68" fmla="*/ 0 w 217"/>
                    <a:gd name="T69" fmla="*/ 0 h 180"/>
                    <a:gd name="T70" fmla="*/ 0 w 217"/>
                    <a:gd name="T71" fmla="*/ 0 h 180"/>
                    <a:gd name="T72" fmla="*/ 0 w 217"/>
                    <a:gd name="T73" fmla="*/ 0 h 180"/>
                    <a:gd name="T74" fmla="*/ 0 w 217"/>
                    <a:gd name="T75" fmla="*/ 0 h 180"/>
                    <a:gd name="T76" fmla="*/ 0 w 217"/>
                    <a:gd name="T77" fmla="*/ 0 h 180"/>
                    <a:gd name="T78" fmla="*/ 0 w 217"/>
                    <a:gd name="T79" fmla="*/ 0 h 180"/>
                    <a:gd name="T80" fmla="*/ 0 w 217"/>
                    <a:gd name="T81" fmla="*/ 0 h 180"/>
                    <a:gd name="T82" fmla="*/ 0 w 217"/>
                    <a:gd name="T83" fmla="*/ 0 h 180"/>
                    <a:gd name="T84" fmla="*/ 0 w 217"/>
                    <a:gd name="T85" fmla="*/ 0 h 180"/>
                    <a:gd name="T86" fmla="*/ 0 w 217"/>
                    <a:gd name="T87" fmla="*/ 0 h 180"/>
                    <a:gd name="T88" fmla="*/ 0 w 217"/>
                    <a:gd name="T89" fmla="*/ 0 h 180"/>
                    <a:gd name="T90" fmla="*/ 0 w 217"/>
                    <a:gd name="T91" fmla="*/ 0 h 180"/>
                    <a:gd name="T92" fmla="*/ 0 w 217"/>
                    <a:gd name="T93" fmla="*/ 0 h 180"/>
                    <a:gd name="T94" fmla="*/ 0 w 217"/>
                    <a:gd name="T95" fmla="*/ 0 h 180"/>
                    <a:gd name="T96" fmla="*/ 0 w 217"/>
                    <a:gd name="T97" fmla="*/ 0 h 180"/>
                    <a:gd name="T98" fmla="*/ 0 w 217"/>
                    <a:gd name="T99" fmla="*/ 0 h 180"/>
                    <a:gd name="T100" fmla="*/ 0 w 217"/>
                    <a:gd name="T101" fmla="*/ 0 h 180"/>
                    <a:gd name="T102" fmla="*/ 0 w 217"/>
                    <a:gd name="T103" fmla="*/ 0 h 18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180"/>
                    <a:gd name="T158" fmla="*/ 217 w 217"/>
                    <a:gd name="T159" fmla="*/ 180 h 18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180">
                      <a:moveTo>
                        <a:pt x="4" y="18"/>
                      </a:move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0" y="51"/>
                      </a:lnTo>
                      <a:lnTo>
                        <a:pt x="1" y="64"/>
                      </a:lnTo>
                      <a:lnTo>
                        <a:pt x="2" y="77"/>
                      </a:lnTo>
                      <a:lnTo>
                        <a:pt x="5" y="89"/>
                      </a:lnTo>
                      <a:lnTo>
                        <a:pt x="9" y="101"/>
                      </a:lnTo>
                      <a:lnTo>
                        <a:pt x="13" y="112"/>
                      </a:lnTo>
                      <a:lnTo>
                        <a:pt x="19" y="123"/>
                      </a:lnTo>
                      <a:lnTo>
                        <a:pt x="25" y="133"/>
                      </a:lnTo>
                      <a:lnTo>
                        <a:pt x="32" y="142"/>
                      </a:lnTo>
                      <a:lnTo>
                        <a:pt x="39" y="150"/>
                      </a:lnTo>
                      <a:lnTo>
                        <a:pt x="48" y="159"/>
                      </a:lnTo>
                      <a:lnTo>
                        <a:pt x="57" y="165"/>
                      </a:lnTo>
                      <a:lnTo>
                        <a:pt x="66" y="171"/>
                      </a:lnTo>
                      <a:lnTo>
                        <a:pt x="76" y="174"/>
                      </a:lnTo>
                      <a:lnTo>
                        <a:pt x="87" y="178"/>
                      </a:lnTo>
                      <a:lnTo>
                        <a:pt x="98" y="179"/>
                      </a:lnTo>
                      <a:lnTo>
                        <a:pt x="109" y="180"/>
                      </a:lnTo>
                      <a:lnTo>
                        <a:pt x="119" y="179"/>
                      </a:lnTo>
                      <a:lnTo>
                        <a:pt x="130" y="178"/>
                      </a:lnTo>
                      <a:lnTo>
                        <a:pt x="139" y="175"/>
                      </a:lnTo>
                      <a:lnTo>
                        <a:pt x="149" y="172"/>
                      </a:lnTo>
                      <a:lnTo>
                        <a:pt x="158" y="167"/>
                      </a:lnTo>
                      <a:lnTo>
                        <a:pt x="166" y="161"/>
                      </a:lnTo>
                      <a:lnTo>
                        <a:pt x="174" y="154"/>
                      </a:lnTo>
                      <a:lnTo>
                        <a:pt x="182" y="147"/>
                      </a:lnTo>
                      <a:lnTo>
                        <a:pt x="188" y="138"/>
                      </a:lnTo>
                      <a:lnTo>
                        <a:pt x="195" y="130"/>
                      </a:lnTo>
                      <a:lnTo>
                        <a:pt x="200" y="120"/>
                      </a:lnTo>
                      <a:lnTo>
                        <a:pt x="206" y="110"/>
                      </a:lnTo>
                      <a:lnTo>
                        <a:pt x="210" y="99"/>
                      </a:lnTo>
                      <a:lnTo>
                        <a:pt x="214" y="88"/>
                      </a:lnTo>
                      <a:lnTo>
                        <a:pt x="216" y="76"/>
                      </a:lnTo>
                      <a:lnTo>
                        <a:pt x="217" y="64"/>
                      </a:lnTo>
                      <a:lnTo>
                        <a:pt x="217" y="62"/>
                      </a:lnTo>
                      <a:lnTo>
                        <a:pt x="216" y="58"/>
                      </a:lnTo>
                      <a:lnTo>
                        <a:pt x="215" y="56"/>
                      </a:lnTo>
                      <a:lnTo>
                        <a:pt x="214" y="53"/>
                      </a:lnTo>
                      <a:lnTo>
                        <a:pt x="212" y="50"/>
                      </a:lnTo>
                      <a:lnTo>
                        <a:pt x="211" y="47"/>
                      </a:lnTo>
                      <a:lnTo>
                        <a:pt x="210" y="45"/>
                      </a:lnTo>
                      <a:lnTo>
                        <a:pt x="209" y="42"/>
                      </a:lnTo>
                      <a:lnTo>
                        <a:pt x="209" y="44"/>
                      </a:lnTo>
                      <a:lnTo>
                        <a:pt x="209" y="45"/>
                      </a:lnTo>
                      <a:lnTo>
                        <a:pt x="209" y="46"/>
                      </a:lnTo>
                      <a:lnTo>
                        <a:pt x="209" y="47"/>
                      </a:lnTo>
                      <a:lnTo>
                        <a:pt x="209" y="48"/>
                      </a:lnTo>
                      <a:lnTo>
                        <a:pt x="209" y="50"/>
                      </a:lnTo>
                      <a:lnTo>
                        <a:pt x="209" y="51"/>
                      </a:lnTo>
                      <a:lnTo>
                        <a:pt x="209" y="63"/>
                      </a:lnTo>
                      <a:lnTo>
                        <a:pt x="207" y="75"/>
                      </a:lnTo>
                      <a:lnTo>
                        <a:pt x="205" y="86"/>
                      </a:lnTo>
                      <a:lnTo>
                        <a:pt x="200" y="98"/>
                      </a:lnTo>
                      <a:lnTo>
                        <a:pt x="196" y="107"/>
                      </a:lnTo>
                      <a:lnTo>
                        <a:pt x="191" y="117"/>
                      </a:lnTo>
                      <a:lnTo>
                        <a:pt x="185" y="126"/>
                      </a:lnTo>
                      <a:lnTo>
                        <a:pt x="179" y="135"/>
                      </a:lnTo>
                      <a:lnTo>
                        <a:pt x="172" y="142"/>
                      </a:lnTo>
                      <a:lnTo>
                        <a:pt x="164" y="149"/>
                      </a:lnTo>
                      <a:lnTo>
                        <a:pt x="156" y="155"/>
                      </a:lnTo>
                      <a:lnTo>
                        <a:pt x="148" y="160"/>
                      </a:lnTo>
                      <a:lnTo>
                        <a:pt x="139" y="165"/>
                      </a:lnTo>
                      <a:lnTo>
                        <a:pt x="129" y="167"/>
                      </a:lnTo>
                      <a:lnTo>
                        <a:pt x="119" y="168"/>
                      </a:lnTo>
                      <a:lnTo>
                        <a:pt x="109" y="169"/>
                      </a:lnTo>
                      <a:lnTo>
                        <a:pt x="99" y="168"/>
                      </a:lnTo>
                      <a:lnTo>
                        <a:pt x="89" y="167"/>
                      </a:lnTo>
                      <a:lnTo>
                        <a:pt x="79" y="165"/>
                      </a:lnTo>
                      <a:lnTo>
                        <a:pt x="70" y="160"/>
                      </a:lnTo>
                      <a:lnTo>
                        <a:pt x="61" y="155"/>
                      </a:lnTo>
                      <a:lnTo>
                        <a:pt x="53" y="149"/>
                      </a:lnTo>
                      <a:lnTo>
                        <a:pt x="45" y="142"/>
                      </a:lnTo>
                      <a:lnTo>
                        <a:pt x="38" y="135"/>
                      </a:lnTo>
                      <a:lnTo>
                        <a:pt x="32" y="126"/>
                      </a:lnTo>
                      <a:lnTo>
                        <a:pt x="26" y="117"/>
                      </a:lnTo>
                      <a:lnTo>
                        <a:pt x="21" y="107"/>
                      </a:lnTo>
                      <a:lnTo>
                        <a:pt x="17" y="98"/>
                      </a:lnTo>
                      <a:lnTo>
                        <a:pt x="14" y="86"/>
                      </a:lnTo>
                      <a:lnTo>
                        <a:pt x="11" y="75"/>
                      </a:lnTo>
                      <a:lnTo>
                        <a:pt x="10" y="63"/>
                      </a:lnTo>
                      <a:lnTo>
                        <a:pt x="9" y="51"/>
                      </a:lnTo>
                      <a:lnTo>
                        <a:pt x="9" y="44"/>
                      </a:lnTo>
                      <a:lnTo>
                        <a:pt x="10" y="38"/>
                      </a:lnTo>
                      <a:lnTo>
                        <a:pt x="11" y="32"/>
                      </a:lnTo>
                      <a:lnTo>
                        <a:pt x="12" y="24"/>
                      </a:lnTo>
                      <a:lnTo>
                        <a:pt x="13" y="18"/>
                      </a:lnTo>
                      <a:lnTo>
                        <a:pt x="14" y="12"/>
                      </a:lnTo>
                      <a:lnTo>
                        <a:pt x="16" y="6"/>
                      </a:lnTo>
                      <a:lnTo>
                        <a:pt x="18" y="0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3" y="6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5" y="16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F6C9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5" name="Freeform 83"/>
                <p:cNvSpPr>
                  <a:spLocks/>
                </p:cNvSpPr>
                <p:nvPr/>
              </p:nvSpPr>
              <p:spPr bwMode="auto">
                <a:xfrm>
                  <a:off x="1141" y="2650"/>
                  <a:ext cx="42" cy="30"/>
                </a:xfrm>
                <a:custGeom>
                  <a:avLst/>
                  <a:gdLst>
                    <a:gd name="T0" fmla="*/ 0 w 209"/>
                    <a:gd name="T1" fmla="*/ 0 h 181"/>
                    <a:gd name="T2" fmla="*/ 0 w 209"/>
                    <a:gd name="T3" fmla="*/ 0 h 181"/>
                    <a:gd name="T4" fmla="*/ 0 w 209"/>
                    <a:gd name="T5" fmla="*/ 0 h 181"/>
                    <a:gd name="T6" fmla="*/ 0 w 209"/>
                    <a:gd name="T7" fmla="*/ 0 h 181"/>
                    <a:gd name="T8" fmla="*/ 0 w 209"/>
                    <a:gd name="T9" fmla="*/ 0 h 181"/>
                    <a:gd name="T10" fmla="*/ 0 w 209"/>
                    <a:gd name="T11" fmla="*/ 0 h 181"/>
                    <a:gd name="T12" fmla="*/ 0 w 209"/>
                    <a:gd name="T13" fmla="*/ 0 h 181"/>
                    <a:gd name="T14" fmla="*/ 0 w 209"/>
                    <a:gd name="T15" fmla="*/ 0 h 181"/>
                    <a:gd name="T16" fmla="*/ 0 w 209"/>
                    <a:gd name="T17" fmla="*/ 0 h 181"/>
                    <a:gd name="T18" fmla="*/ 0 w 209"/>
                    <a:gd name="T19" fmla="*/ 0 h 181"/>
                    <a:gd name="T20" fmla="*/ 0 w 209"/>
                    <a:gd name="T21" fmla="*/ 0 h 181"/>
                    <a:gd name="T22" fmla="*/ 0 w 209"/>
                    <a:gd name="T23" fmla="*/ 0 h 181"/>
                    <a:gd name="T24" fmla="*/ 0 w 209"/>
                    <a:gd name="T25" fmla="*/ 0 h 181"/>
                    <a:gd name="T26" fmla="*/ 0 w 209"/>
                    <a:gd name="T27" fmla="*/ 0 h 181"/>
                    <a:gd name="T28" fmla="*/ 0 w 209"/>
                    <a:gd name="T29" fmla="*/ 0 h 181"/>
                    <a:gd name="T30" fmla="*/ 0 w 209"/>
                    <a:gd name="T31" fmla="*/ 0 h 181"/>
                    <a:gd name="T32" fmla="*/ 0 w 209"/>
                    <a:gd name="T33" fmla="*/ 0 h 181"/>
                    <a:gd name="T34" fmla="*/ 0 w 209"/>
                    <a:gd name="T35" fmla="*/ 0 h 181"/>
                    <a:gd name="T36" fmla="*/ 0 w 209"/>
                    <a:gd name="T37" fmla="*/ 0 h 181"/>
                    <a:gd name="T38" fmla="*/ 0 w 209"/>
                    <a:gd name="T39" fmla="*/ 0 h 181"/>
                    <a:gd name="T40" fmla="*/ 0 w 209"/>
                    <a:gd name="T41" fmla="*/ 0 h 181"/>
                    <a:gd name="T42" fmla="*/ 0 w 209"/>
                    <a:gd name="T43" fmla="*/ 0 h 181"/>
                    <a:gd name="T44" fmla="*/ 0 w 209"/>
                    <a:gd name="T45" fmla="*/ 0 h 181"/>
                    <a:gd name="T46" fmla="*/ 0 w 209"/>
                    <a:gd name="T47" fmla="*/ 0 h 181"/>
                    <a:gd name="T48" fmla="*/ 0 w 209"/>
                    <a:gd name="T49" fmla="*/ 0 h 181"/>
                    <a:gd name="T50" fmla="*/ 0 w 209"/>
                    <a:gd name="T51" fmla="*/ 0 h 181"/>
                    <a:gd name="T52" fmla="*/ 0 w 209"/>
                    <a:gd name="T53" fmla="*/ 0 h 181"/>
                    <a:gd name="T54" fmla="*/ 0 w 209"/>
                    <a:gd name="T55" fmla="*/ 0 h 181"/>
                    <a:gd name="T56" fmla="*/ 0 w 209"/>
                    <a:gd name="T57" fmla="*/ 0 h 181"/>
                    <a:gd name="T58" fmla="*/ 0 w 209"/>
                    <a:gd name="T59" fmla="*/ 0 h 181"/>
                    <a:gd name="T60" fmla="*/ 0 w 209"/>
                    <a:gd name="T61" fmla="*/ 0 h 181"/>
                    <a:gd name="T62" fmla="*/ 0 w 209"/>
                    <a:gd name="T63" fmla="*/ 0 h 181"/>
                    <a:gd name="T64" fmla="*/ 0 w 209"/>
                    <a:gd name="T65" fmla="*/ 0 h 181"/>
                    <a:gd name="T66" fmla="*/ 0 w 209"/>
                    <a:gd name="T67" fmla="*/ 0 h 181"/>
                    <a:gd name="T68" fmla="*/ 0 w 209"/>
                    <a:gd name="T69" fmla="*/ 0 h 181"/>
                    <a:gd name="T70" fmla="*/ 0 w 209"/>
                    <a:gd name="T71" fmla="*/ 0 h 181"/>
                    <a:gd name="T72" fmla="*/ 0 w 209"/>
                    <a:gd name="T73" fmla="*/ 0 h 181"/>
                    <a:gd name="T74" fmla="*/ 0 w 209"/>
                    <a:gd name="T75" fmla="*/ 0 h 181"/>
                    <a:gd name="T76" fmla="*/ 0 w 209"/>
                    <a:gd name="T77" fmla="*/ 0 h 181"/>
                    <a:gd name="T78" fmla="*/ 0 w 209"/>
                    <a:gd name="T79" fmla="*/ 0 h 181"/>
                    <a:gd name="T80" fmla="*/ 0 w 209"/>
                    <a:gd name="T81" fmla="*/ 0 h 181"/>
                    <a:gd name="T82" fmla="*/ 0 w 209"/>
                    <a:gd name="T83" fmla="*/ 0 h 181"/>
                    <a:gd name="T84" fmla="*/ 0 w 209"/>
                    <a:gd name="T85" fmla="*/ 0 h 181"/>
                    <a:gd name="T86" fmla="*/ 0 w 209"/>
                    <a:gd name="T87" fmla="*/ 0 h 181"/>
                    <a:gd name="T88" fmla="*/ 0 w 209"/>
                    <a:gd name="T89" fmla="*/ 0 h 181"/>
                    <a:gd name="T90" fmla="*/ 0 w 209"/>
                    <a:gd name="T91" fmla="*/ 0 h 181"/>
                    <a:gd name="T92" fmla="*/ 0 w 209"/>
                    <a:gd name="T93" fmla="*/ 0 h 181"/>
                    <a:gd name="T94" fmla="*/ 0 w 209"/>
                    <a:gd name="T95" fmla="*/ 0 h 181"/>
                    <a:gd name="T96" fmla="*/ 0 w 209"/>
                    <a:gd name="T97" fmla="*/ 0 h 181"/>
                    <a:gd name="T98" fmla="*/ 0 w 209"/>
                    <a:gd name="T99" fmla="*/ 0 h 181"/>
                    <a:gd name="T100" fmla="*/ 0 w 209"/>
                    <a:gd name="T101" fmla="*/ 0 h 181"/>
                    <a:gd name="T102" fmla="*/ 0 w 209"/>
                    <a:gd name="T103" fmla="*/ 0 h 1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9"/>
                    <a:gd name="T157" fmla="*/ 0 h 181"/>
                    <a:gd name="T158" fmla="*/ 209 w 209"/>
                    <a:gd name="T159" fmla="*/ 181 h 1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9" h="181">
                      <a:moveTo>
                        <a:pt x="6" y="16"/>
                      </a:move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31"/>
                      </a:lnTo>
                      <a:lnTo>
                        <a:pt x="1" y="36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0" y="71"/>
                      </a:lnTo>
                      <a:lnTo>
                        <a:pt x="2" y="83"/>
                      </a:lnTo>
                      <a:lnTo>
                        <a:pt x="4" y="95"/>
                      </a:lnTo>
                      <a:lnTo>
                        <a:pt x="8" y="106"/>
                      </a:lnTo>
                      <a:lnTo>
                        <a:pt x="12" y="117"/>
                      </a:lnTo>
                      <a:lnTo>
                        <a:pt x="17" y="127"/>
                      </a:lnTo>
                      <a:lnTo>
                        <a:pt x="23" y="137"/>
                      </a:lnTo>
                      <a:lnTo>
                        <a:pt x="30" y="145"/>
                      </a:lnTo>
                      <a:lnTo>
                        <a:pt x="37" y="154"/>
                      </a:lnTo>
                      <a:lnTo>
                        <a:pt x="45" y="161"/>
                      </a:lnTo>
                      <a:lnTo>
                        <a:pt x="54" y="167"/>
                      </a:lnTo>
                      <a:lnTo>
                        <a:pt x="63" y="172"/>
                      </a:lnTo>
                      <a:lnTo>
                        <a:pt x="72" y="176"/>
                      </a:lnTo>
                      <a:lnTo>
                        <a:pt x="83" y="179"/>
                      </a:lnTo>
                      <a:lnTo>
                        <a:pt x="94" y="181"/>
                      </a:lnTo>
                      <a:lnTo>
                        <a:pt x="104" y="181"/>
                      </a:lnTo>
                      <a:lnTo>
                        <a:pt x="115" y="181"/>
                      </a:lnTo>
                      <a:lnTo>
                        <a:pt x="125" y="179"/>
                      </a:lnTo>
                      <a:lnTo>
                        <a:pt x="135" y="176"/>
                      </a:lnTo>
                      <a:lnTo>
                        <a:pt x="144" y="173"/>
                      </a:lnTo>
                      <a:lnTo>
                        <a:pt x="153" y="167"/>
                      </a:lnTo>
                      <a:lnTo>
                        <a:pt x="161" y="161"/>
                      </a:lnTo>
                      <a:lnTo>
                        <a:pt x="169" y="154"/>
                      </a:lnTo>
                      <a:lnTo>
                        <a:pt x="177" y="146"/>
                      </a:lnTo>
                      <a:lnTo>
                        <a:pt x="183" y="138"/>
                      </a:lnTo>
                      <a:lnTo>
                        <a:pt x="189" y="129"/>
                      </a:lnTo>
                      <a:lnTo>
                        <a:pt x="194" y="118"/>
                      </a:lnTo>
                      <a:lnTo>
                        <a:pt x="200" y="107"/>
                      </a:lnTo>
                      <a:lnTo>
                        <a:pt x="203" y="96"/>
                      </a:lnTo>
                      <a:lnTo>
                        <a:pt x="206" y="84"/>
                      </a:lnTo>
                      <a:lnTo>
                        <a:pt x="208" y="72"/>
                      </a:lnTo>
                      <a:lnTo>
                        <a:pt x="209" y="60"/>
                      </a:lnTo>
                      <a:lnTo>
                        <a:pt x="207" y="57"/>
                      </a:lnTo>
                      <a:lnTo>
                        <a:pt x="206" y="54"/>
                      </a:lnTo>
                      <a:lnTo>
                        <a:pt x="205" y="52"/>
                      </a:lnTo>
                      <a:lnTo>
                        <a:pt x="204" y="49"/>
                      </a:lnTo>
                      <a:lnTo>
                        <a:pt x="202" y="46"/>
                      </a:lnTo>
                      <a:lnTo>
                        <a:pt x="201" y="43"/>
                      </a:lnTo>
                      <a:lnTo>
                        <a:pt x="200" y="41"/>
                      </a:lnTo>
                      <a:lnTo>
                        <a:pt x="197" y="39"/>
                      </a:lnTo>
                      <a:lnTo>
                        <a:pt x="197" y="41"/>
                      </a:lnTo>
                      <a:lnTo>
                        <a:pt x="198" y="43"/>
                      </a:lnTo>
                      <a:lnTo>
                        <a:pt x="198" y="46"/>
                      </a:lnTo>
                      <a:lnTo>
                        <a:pt x="198" y="48"/>
                      </a:lnTo>
                      <a:lnTo>
                        <a:pt x="198" y="51"/>
                      </a:lnTo>
                      <a:lnTo>
                        <a:pt x="198" y="53"/>
                      </a:lnTo>
                      <a:lnTo>
                        <a:pt x="200" y="55"/>
                      </a:lnTo>
                      <a:lnTo>
                        <a:pt x="200" y="58"/>
                      </a:lnTo>
                      <a:lnTo>
                        <a:pt x="198" y="70"/>
                      </a:lnTo>
                      <a:lnTo>
                        <a:pt x="197" y="81"/>
                      </a:lnTo>
                      <a:lnTo>
                        <a:pt x="194" y="91"/>
                      </a:lnTo>
                      <a:lnTo>
                        <a:pt x="191" y="102"/>
                      </a:lnTo>
                      <a:lnTo>
                        <a:pt x="187" y="112"/>
                      </a:lnTo>
                      <a:lnTo>
                        <a:pt x="182" y="121"/>
                      </a:lnTo>
                      <a:lnTo>
                        <a:pt x="177" y="130"/>
                      </a:lnTo>
                      <a:lnTo>
                        <a:pt x="171" y="138"/>
                      </a:lnTo>
                      <a:lnTo>
                        <a:pt x="164" y="145"/>
                      </a:lnTo>
                      <a:lnTo>
                        <a:pt x="157" y="151"/>
                      </a:lnTo>
                      <a:lnTo>
                        <a:pt x="149" y="157"/>
                      </a:lnTo>
                      <a:lnTo>
                        <a:pt x="141" y="162"/>
                      </a:lnTo>
                      <a:lnTo>
                        <a:pt x="132" y="166"/>
                      </a:lnTo>
                      <a:lnTo>
                        <a:pt x="123" y="169"/>
                      </a:lnTo>
                      <a:lnTo>
                        <a:pt x="114" y="170"/>
                      </a:lnTo>
                      <a:lnTo>
                        <a:pt x="104" y="170"/>
                      </a:lnTo>
                      <a:lnTo>
                        <a:pt x="94" y="170"/>
                      </a:lnTo>
                      <a:lnTo>
                        <a:pt x="85" y="169"/>
                      </a:lnTo>
                      <a:lnTo>
                        <a:pt x="76" y="166"/>
                      </a:lnTo>
                      <a:lnTo>
                        <a:pt x="66" y="162"/>
                      </a:lnTo>
                      <a:lnTo>
                        <a:pt x="58" y="157"/>
                      </a:lnTo>
                      <a:lnTo>
                        <a:pt x="50" y="151"/>
                      </a:lnTo>
                      <a:lnTo>
                        <a:pt x="43" y="145"/>
                      </a:lnTo>
                      <a:lnTo>
                        <a:pt x="36" y="138"/>
                      </a:lnTo>
                      <a:lnTo>
                        <a:pt x="30" y="130"/>
                      </a:lnTo>
                      <a:lnTo>
                        <a:pt x="25" y="121"/>
                      </a:lnTo>
                      <a:lnTo>
                        <a:pt x="20" y="112"/>
                      </a:lnTo>
                      <a:lnTo>
                        <a:pt x="16" y="102"/>
                      </a:lnTo>
                      <a:lnTo>
                        <a:pt x="13" y="91"/>
                      </a:lnTo>
                      <a:lnTo>
                        <a:pt x="11" y="81"/>
                      </a:lnTo>
                      <a:lnTo>
                        <a:pt x="9" y="70"/>
                      </a:lnTo>
                      <a:lnTo>
                        <a:pt x="9" y="58"/>
                      </a:lnTo>
                      <a:lnTo>
                        <a:pt x="9" y="49"/>
                      </a:lnTo>
                      <a:lnTo>
                        <a:pt x="10" y="42"/>
                      </a:lnTo>
                      <a:lnTo>
                        <a:pt x="11" y="35"/>
                      </a:lnTo>
                      <a:lnTo>
                        <a:pt x="12" y="28"/>
                      </a:lnTo>
                      <a:lnTo>
                        <a:pt x="14" y="21"/>
                      </a:lnTo>
                      <a:lnTo>
                        <a:pt x="16" y="13"/>
                      </a:lnTo>
                      <a:lnTo>
                        <a:pt x="19" y="6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3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6CB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6" name="Freeform 84"/>
                <p:cNvSpPr>
                  <a:spLocks/>
                </p:cNvSpPr>
                <p:nvPr/>
              </p:nvSpPr>
              <p:spPr bwMode="auto">
                <a:xfrm>
                  <a:off x="1142" y="2649"/>
                  <a:ext cx="40" cy="30"/>
                </a:xfrm>
                <a:custGeom>
                  <a:avLst/>
                  <a:gdLst>
                    <a:gd name="T0" fmla="*/ 0 w 200"/>
                    <a:gd name="T1" fmla="*/ 0 h 183"/>
                    <a:gd name="T2" fmla="*/ 0 w 200"/>
                    <a:gd name="T3" fmla="*/ 0 h 183"/>
                    <a:gd name="T4" fmla="*/ 0 w 200"/>
                    <a:gd name="T5" fmla="*/ 0 h 183"/>
                    <a:gd name="T6" fmla="*/ 0 w 200"/>
                    <a:gd name="T7" fmla="*/ 0 h 183"/>
                    <a:gd name="T8" fmla="*/ 0 w 200"/>
                    <a:gd name="T9" fmla="*/ 0 h 183"/>
                    <a:gd name="T10" fmla="*/ 0 w 200"/>
                    <a:gd name="T11" fmla="*/ 0 h 183"/>
                    <a:gd name="T12" fmla="*/ 0 w 200"/>
                    <a:gd name="T13" fmla="*/ 0 h 183"/>
                    <a:gd name="T14" fmla="*/ 0 w 200"/>
                    <a:gd name="T15" fmla="*/ 0 h 183"/>
                    <a:gd name="T16" fmla="*/ 0 w 200"/>
                    <a:gd name="T17" fmla="*/ 0 h 183"/>
                    <a:gd name="T18" fmla="*/ 0 w 200"/>
                    <a:gd name="T19" fmla="*/ 0 h 183"/>
                    <a:gd name="T20" fmla="*/ 0 w 200"/>
                    <a:gd name="T21" fmla="*/ 0 h 183"/>
                    <a:gd name="T22" fmla="*/ 0 w 200"/>
                    <a:gd name="T23" fmla="*/ 0 h 183"/>
                    <a:gd name="T24" fmla="*/ 0 w 200"/>
                    <a:gd name="T25" fmla="*/ 0 h 183"/>
                    <a:gd name="T26" fmla="*/ 0 w 200"/>
                    <a:gd name="T27" fmla="*/ 0 h 183"/>
                    <a:gd name="T28" fmla="*/ 0 w 200"/>
                    <a:gd name="T29" fmla="*/ 0 h 183"/>
                    <a:gd name="T30" fmla="*/ 0 w 200"/>
                    <a:gd name="T31" fmla="*/ 0 h 183"/>
                    <a:gd name="T32" fmla="*/ 0 w 200"/>
                    <a:gd name="T33" fmla="*/ 0 h 183"/>
                    <a:gd name="T34" fmla="*/ 0 w 200"/>
                    <a:gd name="T35" fmla="*/ 0 h 183"/>
                    <a:gd name="T36" fmla="*/ 0 w 200"/>
                    <a:gd name="T37" fmla="*/ 0 h 183"/>
                    <a:gd name="T38" fmla="*/ 0 w 200"/>
                    <a:gd name="T39" fmla="*/ 0 h 183"/>
                    <a:gd name="T40" fmla="*/ 0 w 200"/>
                    <a:gd name="T41" fmla="*/ 0 h 183"/>
                    <a:gd name="T42" fmla="*/ 0 w 200"/>
                    <a:gd name="T43" fmla="*/ 0 h 183"/>
                    <a:gd name="T44" fmla="*/ 0 w 200"/>
                    <a:gd name="T45" fmla="*/ 0 h 183"/>
                    <a:gd name="T46" fmla="*/ 0 w 200"/>
                    <a:gd name="T47" fmla="*/ 0 h 183"/>
                    <a:gd name="T48" fmla="*/ 0 w 200"/>
                    <a:gd name="T49" fmla="*/ 0 h 183"/>
                    <a:gd name="T50" fmla="*/ 0 w 200"/>
                    <a:gd name="T51" fmla="*/ 0 h 183"/>
                    <a:gd name="T52" fmla="*/ 0 w 200"/>
                    <a:gd name="T53" fmla="*/ 0 h 183"/>
                    <a:gd name="T54" fmla="*/ 0 w 200"/>
                    <a:gd name="T55" fmla="*/ 0 h 183"/>
                    <a:gd name="T56" fmla="*/ 0 w 200"/>
                    <a:gd name="T57" fmla="*/ 0 h 183"/>
                    <a:gd name="T58" fmla="*/ 0 w 200"/>
                    <a:gd name="T59" fmla="*/ 0 h 183"/>
                    <a:gd name="T60" fmla="*/ 0 w 200"/>
                    <a:gd name="T61" fmla="*/ 0 h 183"/>
                    <a:gd name="T62" fmla="*/ 0 w 200"/>
                    <a:gd name="T63" fmla="*/ 0 h 183"/>
                    <a:gd name="T64" fmla="*/ 0 w 200"/>
                    <a:gd name="T65" fmla="*/ 0 h 183"/>
                    <a:gd name="T66" fmla="*/ 0 w 200"/>
                    <a:gd name="T67" fmla="*/ 0 h 183"/>
                    <a:gd name="T68" fmla="*/ 0 w 200"/>
                    <a:gd name="T69" fmla="*/ 0 h 183"/>
                    <a:gd name="T70" fmla="*/ 0 w 200"/>
                    <a:gd name="T71" fmla="*/ 0 h 183"/>
                    <a:gd name="T72" fmla="*/ 0 w 200"/>
                    <a:gd name="T73" fmla="*/ 0 h 183"/>
                    <a:gd name="T74" fmla="*/ 0 w 200"/>
                    <a:gd name="T75" fmla="*/ 0 h 183"/>
                    <a:gd name="T76" fmla="*/ 0 w 200"/>
                    <a:gd name="T77" fmla="*/ 0 h 183"/>
                    <a:gd name="T78" fmla="*/ 0 w 200"/>
                    <a:gd name="T79" fmla="*/ 0 h 183"/>
                    <a:gd name="T80" fmla="*/ 0 w 200"/>
                    <a:gd name="T81" fmla="*/ 0 h 183"/>
                    <a:gd name="T82" fmla="*/ 0 w 200"/>
                    <a:gd name="T83" fmla="*/ 0 h 183"/>
                    <a:gd name="T84" fmla="*/ 0 w 200"/>
                    <a:gd name="T85" fmla="*/ 0 h 183"/>
                    <a:gd name="T86" fmla="*/ 0 w 200"/>
                    <a:gd name="T87" fmla="*/ 0 h 183"/>
                    <a:gd name="T88" fmla="*/ 0 w 200"/>
                    <a:gd name="T89" fmla="*/ 0 h 183"/>
                    <a:gd name="T90" fmla="*/ 0 w 200"/>
                    <a:gd name="T91" fmla="*/ 0 h 183"/>
                    <a:gd name="T92" fmla="*/ 0 w 200"/>
                    <a:gd name="T93" fmla="*/ 0 h 183"/>
                    <a:gd name="T94" fmla="*/ 0 w 200"/>
                    <a:gd name="T95" fmla="*/ 0 h 183"/>
                    <a:gd name="T96" fmla="*/ 0 w 200"/>
                    <a:gd name="T97" fmla="*/ 0 h 183"/>
                    <a:gd name="T98" fmla="*/ 0 w 200"/>
                    <a:gd name="T99" fmla="*/ 0 h 183"/>
                    <a:gd name="T100" fmla="*/ 0 w 200"/>
                    <a:gd name="T101" fmla="*/ 0 h 183"/>
                    <a:gd name="T102" fmla="*/ 0 w 200"/>
                    <a:gd name="T103" fmla="*/ 0 h 183"/>
                    <a:gd name="T104" fmla="*/ 0 w 200"/>
                    <a:gd name="T105" fmla="*/ 0 h 183"/>
                    <a:gd name="T106" fmla="*/ 0 w 200"/>
                    <a:gd name="T107" fmla="*/ 0 h 183"/>
                    <a:gd name="T108" fmla="*/ 0 w 200"/>
                    <a:gd name="T109" fmla="*/ 0 h 183"/>
                    <a:gd name="T110" fmla="*/ 0 w 200"/>
                    <a:gd name="T111" fmla="*/ 0 h 1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00"/>
                    <a:gd name="T169" fmla="*/ 0 h 183"/>
                    <a:gd name="T170" fmla="*/ 200 w 200"/>
                    <a:gd name="T171" fmla="*/ 183 h 1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00" h="183">
                      <a:moveTo>
                        <a:pt x="200" y="65"/>
                      </a:moveTo>
                      <a:lnTo>
                        <a:pt x="200" y="64"/>
                      </a:lnTo>
                      <a:lnTo>
                        <a:pt x="200" y="62"/>
                      </a:lnTo>
                      <a:lnTo>
                        <a:pt x="200" y="61"/>
                      </a:lnTo>
                      <a:lnTo>
                        <a:pt x="200" y="60"/>
                      </a:lnTo>
                      <a:lnTo>
                        <a:pt x="200" y="59"/>
                      </a:lnTo>
                      <a:lnTo>
                        <a:pt x="200" y="58"/>
                      </a:lnTo>
                      <a:lnTo>
                        <a:pt x="200" y="56"/>
                      </a:lnTo>
                      <a:lnTo>
                        <a:pt x="198" y="53"/>
                      </a:lnTo>
                      <a:lnTo>
                        <a:pt x="197" y="50"/>
                      </a:lnTo>
                      <a:lnTo>
                        <a:pt x="196" y="48"/>
                      </a:lnTo>
                      <a:lnTo>
                        <a:pt x="193" y="46"/>
                      </a:lnTo>
                      <a:lnTo>
                        <a:pt x="192" y="42"/>
                      </a:lnTo>
                      <a:lnTo>
                        <a:pt x="190" y="40"/>
                      </a:lnTo>
                      <a:lnTo>
                        <a:pt x="188" y="37"/>
                      </a:lnTo>
                      <a:lnTo>
                        <a:pt x="187" y="35"/>
                      </a:lnTo>
                      <a:lnTo>
                        <a:pt x="187" y="38"/>
                      </a:lnTo>
                      <a:lnTo>
                        <a:pt x="188" y="42"/>
                      </a:lnTo>
                      <a:lnTo>
                        <a:pt x="189" y="46"/>
                      </a:lnTo>
                      <a:lnTo>
                        <a:pt x="189" y="49"/>
                      </a:lnTo>
                      <a:lnTo>
                        <a:pt x="190" y="53"/>
                      </a:lnTo>
                      <a:lnTo>
                        <a:pt x="190" y="58"/>
                      </a:lnTo>
                      <a:lnTo>
                        <a:pt x="190" y="61"/>
                      </a:lnTo>
                      <a:lnTo>
                        <a:pt x="190" y="65"/>
                      </a:lnTo>
                      <a:lnTo>
                        <a:pt x="190" y="76"/>
                      </a:lnTo>
                      <a:lnTo>
                        <a:pt x="188" y="86"/>
                      </a:lnTo>
                      <a:lnTo>
                        <a:pt x="186" y="97"/>
                      </a:lnTo>
                      <a:lnTo>
                        <a:pt x="183" y="107"/>
                      </a:lnTo>
                      <a:lnTo>
                        <a:pt x="179" y="116"/>
                      </a:lnTo>
                      <a:lnTo>
                        <a:pt x="175" y="125"/>
                      </a:lnTo>
                      <a:lnTo>
                        <a:pt x="169" y="133"/>
                      </a:lnTo>
                      <a:lnTo>
                        <a:pt x="164" y="142"/>
                      </a:lnTo>
                      <a:lnTo>
                        <a:pt x="157" y="147"/>
                      </a:lnTo>
                      <a:lnTo>
                        <a:pt x="150" y="155"/>
                      </a:lnTo>
                      <a:lnTo>
                        <a:pt x="143" y="159"/>
                      </a:lnTo>
                      <a:lnTo>
                        <a:pt x="135" y="164"/>
                      </a:lnTo>
                      <a:lnTo>
                        <a:pt x="127" y="168"/>
                      </a:lnTo>
                      <a:lnTo>
                        <a:pt x="118" y="170"/>
                      </a:lnTo>
                      <a:lnTo>
                        <a:pt x="109" y="173"/>
                      </a:lnTo>
                      <a:lnTo>
                        <a:pt x="100" y="173"/>
                      </a:lnTo>
                      <a:lnTo>
                        <a:pt x="91" y="173"/>
                      </a:lnTo>
                      <a:lnTo>
                        <a:pt x="82" y="170"/>
                      </a:lnTo>
                      <a:lnTo>
                        <a:pt x="73" y="168"/>
                      </a:lnTo>
                      <a:lnTo>
                        <a:pt x="64" y="164"/>
                      </a:lnTo>
                      <a:lnTo>
                        <a:pt x="56" y="159"/>
                      </a:lnTo>
                      <a:lnTo>
                        <a:pt x="49" y="155"/>
                      </a:lnTo>
                      <a:lnTo>
                        <a:pt x="42" y="147"/>
                      </a:lnTo>
                      <a:lnTo>
                        <a:pt x="36" y="142"/>
                      </a:lnTo>
                      <a:lnTo>
                        <a:pt x="30" y="133"/>
                      </a:lnTo>
                      <a:lnTo>
                        <a:pt x="25" y="125"/>
                      </a:lnTo>
                      <a:lnTo>
                        <a:pt x="20" y="116"/>
                      </a:lnTo>
                      <a:lnTo>
                        <a:pt x="16" y="107"/>
                      </a:lnTo>
                      <a:lnTo>
                        <a:pt x="13" y="97"/>
                      </a:lnTo>
                      <a:lnTo>
                        <a:pt x="11" y="86"/>
                      </a:lnTo>
                      <a:lnTo>
                        <a:pt x="10" y="76"/>
                      </a:lnTo>
                      <a:lnTo>
                        <a:pt x="9" y="65"/>
                      </a:lnTo>
                      <a:lnTo>
                        <a:pt x="9" y="55"/>
                      </a:lnTo>
                      <a:lnTo>
                        <a:pt x="10" y="47"/>
                      </a:lnTo>
                      <a:lnTo>
                        <a:pt x="12" y="38"/>
                      </a:lnTo>
                      <a:lnTo>
                        <a:pt x="14" y="30"/>
                      </a:lnTo>
                      <a:lnTo>
                        <a:pt x="16" y="22"/>
                      </a:lnTo>
                      <a:lnTo>
                        <a:pt x="20" y="14"/>
                      </a:lnTo>
                      <a:lnTo>
                        <a:pt x="23" y="7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7" y="20"/>
                      </a:lnTo>
                      <a:lnTo>
                        <a:pt x="5" y="26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1" y="77"/>
                      </a:lnTo>
                      <a:lnTo>
                        <a:pt x="2" y="89"/>
                      </a:lnTo>
                      <a:lnTo>
                        <a:pt x="5" y="100"/>
                      </a:lnTo>
                      <a:lnTo>
                        <a:pt x="8" y="112"/>
                      </a:lnTo>
                      <a:lnTo>
                        <a:pt x="12" y="121"/>
                      </a:lnTo>
                      <a:lnTo>
                        <a:pt x="17" y="131"/>
                      </a:lnTo>
                      <a:lnTo>
                        <a:pt x="23" y="140"/>
                      </a:lnTo>
                      <a:lnTo>
                        <a:pt x="29" y="149"/>
                      </a:lnTo>
                      <a:lnTo>
                        <a:pt x="36" y="156"/>
                      </a:lnTo>
                      <a:lnTo>
                        <a:pt x="44" y="163"/>
                      </a:lnTo>
                      <a:lnTo>
                        <a:pt x="52" y="169"/>
                      </a:lnTo>
                      <a:lnTo>
                        <a:pt x="61" y="174"/>
                      </a:lnTo>
                      <a:lnTo>
                        <a:pt x="70" y="179"/>
                      </a:lnTo>
                      <a:lnTo>
                        <a:pt x="80" y="181"/>
                      </a:lnTo>
                      <a:lnTo>
                        <a:pt x="90" y="182"/>
                      </a:lnTo>
                      <a:lnTo>
                        <a:pt x="100" y="183"/>
                      </a:lnTo>
                      <a:lnTo>
                        <a:pt x="110" y="182"/>
                      </a:lnTo>
                      <a:lnTo>
                        <a:pt x="120" y="181"/>
                      </a:lnTo>
                      <a:lnTo>
                        <a:pt x="130" y="179"/>
                      </a:lnTo>
                      <a:lnTo>
                        <a:pt x="139" y="174"/>
                      </a:lnTo>
                      <a:lnTo>
                        <a:pt x="147" y="169"/>
                      </a:lnTo>
                      <a:lnTo>
                        <a:pt x="155" y="163"/>
                      </a:lnTo>
                      <a:lnTo>
                        <a:pt x="163" y="156"/>
                      </a:lnTo>
                      <a:lnTo>
                        <a:pt x="170" y="149"/>
                      </a:lnTo>
                      <a:lnTo>
                        <a:pt x="176" y="140"/>
                      </a:lnTo>
                      <a:lnTo>
                        <a:pt x="182" y="131"/>
                      </a:lnTo>
                      <a:lnTo>
                        <a:pt x="187" y="121"/>
                      </a:lnTo>
                      <a:lnTo>
                        <a:pt x="191" y="112"/>
                      </a:lnTo>
                      <a:lnTo>
                        <a:pt x="196" y="100"/>
                      </a:lnTo>
                      <a:lnTo>
                        <a:pt x="198" y="89"/>
                      </a:lnTo>
                      <a:lnTo>
                        <a:pt x="200" y="77"/>
                      </a:lnTo>
                      <a:lnTo>
                        <a:pt x="200" y="65"/>
                      </a:lnTo>
                      <a:close/>
                    </a:path>
                  </a:pathLst>
                </a:custGeom>
                <a:solidFill>
                  <a:srgbClr val="F6CB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7" name="Freeform 85"/>
                <p:cNvSpPr>
                  <a:spLocks/>
                </p:cNvSpPr>
                <p:nvPr/>
              </p:nvSpPr>
              <p:spPr bwMode="auto">
                <a:xfrm>
                  <a:off x="1143" y="2648"/>
                  <a:ext cx="38" cy="30"/>
                </a:xfrm>
                <a:custGeom>
                  <a:avLst/>
                  <a:gdLst>
                    <a:gd name="T0" fmla="*/ 0 w 191"/>
                    <a:gd name="T1" fmla="*/ 0 h 183"/>
                    <a:gd name="T2" fmla="*/ 0 w 191"/>
                    <a:gd name="T3" fmla="*/ 0 h 183"/>
                    <a:gd name="T4" fmla="*/ 0 w 191"/>
                    <a:gd name="T5" fmla="*/ 0 h 183"/>
                    <a:gd name="T6" fmla="*/ 0 w 191"/>
                    <a:gd name="T7" fmla="*/ 0 h 183"/>
                    <a:gd name="T8" fmla="*/ 0 w 191"/>
                    <a:gd name="T9" fmla="*/ 0 h 183"/>
                    <a:gd name="T10" fmla="*/ 0 w 191"/>
                    <a:gd name="T11" fmla="*/ 0 h 183"/>
                    <a:gd name="T12" fmla="*/ 0 w 191"/>
                    <a:gd name="T13" fmla="*/ 0 h 183"/>
                    <a:gd name="T14" fmla="*/ 0 w 191"/>
                    <a:gd name="T15" fmla="*/ 0 h 183"/>
                    <a:gd name="T16" fmla="*/ 0 w 191"/>
                    <a:gd name="T17" fmla="*/ 0 h 183"/>
                    <a:gd name="T18" fmla="*/ 0 w 191"/>
                    <a:gd name="T19" fmla="*/ 0 h 183"/>
                    <a:gd name="T20" fmla="*/ 0 w 191"/>
                    <a:gd name="T21" fmla="*/ 0 h 183"/>
                    <a:gd name="T22" fmla="*/ 0 w 191"/>
                    <a:gd name="T23" fmla="*/ 0 h 183"/>
                    <a:gd name="T24" fmla="*/ 0 w 191"/>
                    <a:gd name="T25" fmla="*/ 0 h 183"/>
                    <a:gd name="T26" fmla="*/ 0 w 191"/>
                    <a:gd name="T27" fmla="*/ 0 h 183"/>
                    <a:gd name="T28" fmla="*/ 0 w 191"/>
                    <a:gd name="T29" fmla="*/ 0 h 183"/>
                    <a:gd name="T30" fmla="*/ 0 w 191"/>
                    <a:gd name="T31" fmla="*/ 0 h 183"/>
                    <a:gd name="T32" fmla="*/ 0 w 191"/>
                    <a:gd name="T33" fmla="*/ 0 h 183"/>
                    <a:gd name="T34" fmla="*/ 0 w 191"/>
                    <a:gd name="T35" fmla="*/ 0 h 183"/>
                    <a:gd name="T36" fmla="*/ 0 w 191"/>
                    <a:gd name="T37" fmla="*/ 0 h 183"/>
                    <a:gd name="T38" fmla="*/ 0 w 191"/>
                    <a:gd name="T39" fmla="*/ 0 h 183"/>
                    <a:gd name="T40" fmla="*/ 0 w 191"/>
                    <a:gd name="T41" fmla="*/ 0 h 183"/>
                    <a:gd name="T42" fmla="*/ 0 w 191"/>
                    <a:gd name="T43" fmla="*/ 0 h 183"/>
                    <a:gd name="T44" fmla="*/ 0 w 191"/>
                    <a:gd name="T45" fmla="*/ 0 h 183"/>
                    <a:gd name="T46" fmla="*/ 0 w 191"/>
                    <a:gd name="T47" fmla="*/ 0 h 183"/>
                    <a:gd name="T48" fmla="*/ 0 w 191"/>
                    <a:gd name="T49" fmla="*/ 0 h 183"/>
                    <a:gd name="T50" fmla="*/ 0 w 191"/>
                    <a:gd name="T51" fmla="*/ 0 h 183"/>
                    <a:gd name="T52" fmla="*/ 0 w 191"/>
                    <a:gd name="T53" fmla="*/ 0 h 183"/>
                    <a:gd name="T54" fmla="*/ 0 w 191"/>
                    <a:gd name="T55" fmla="*/ 0 h 183"/>
                    <a:gd name="T56" fmla="*/ 0 w 191"/>
                    <a:gd name="T57" fmla="*/ 0 h 183"/>
                    <a:gd name="T58" fmla="*/ 0 w 191"/>
                    <a:gd name="T59" fmla="*/ 0 h 183"/>
                    <a:gd name="T60" fmla="*/ 0 w 191"/>
                    <a:gd name="T61" fmla="*/ 0 h 183"/>
                    <a:gd name="T62" fmla="*/ 0 w 191"/>
                    <a:gd name="T63" fmla="*/ 0 h 183"/>
                    <a:gd name="T64" fmla="*/ 0 w 191"/>
                    <a:gd name="T65" fmla="*/ 0 h 183"/>
                    <a:gd name="T66" fmla="*/ 0 w 191"/>
                    <a:gd name="T67" fmla="*/ 0 h 183"/>
                    <a:gd name="T68" fmla="*/ 0 w 191"/>
                    <a:gd name="T69" fmla="*/ 0 h 183"/>
                    <a:gd name="T70" fmla="*/ 0 w 191"/>
                    <a:gd name="T71" fmla="*/ 0 h 183"/>
                    <a:gd name="T72" fmla="*/ 0 w 191"/>
                    <a:gd name="T73" fmla="*/ 0 h 183"/>
                    <a:gd name="T74" fmla="*/ 0 w 191"/>
                    <a:gd name="T75" fmla="*/ 0 h 183"/>
                    <a:gd name="T76" fmla="*/ 0 w 191"/>
                    <a:gd name="T77" fmla="*/ 0 h 183"/>
                    <a:gd name="T78" fmla="*/ 0 w 191"/>
                    <a:gd name="T79" fmla="*/ 0 h 183"/>
                    <a:gd name="T80" fmla="*/ 0 w 191"/>
                    <a:gd name="T81" fmla="*/ 0 h 183"/>
                    <a:gd name="T82" fmla="*/ 0 w 191"/>
                    <a:gd name="T83" fmla="*/ 0 h 183"/>
                    <a:gd name="T84" fmla="*/ 0 w 191"/>
                    <a:gd name="T85" fmla="*/ 0 h 183"/>
                    <a:gd name="T86" fmla="*/ 0 w 191"/>
                    <a:gd name="T87" fmla="*/ 0 h 183"/>
                    <a:gd name="T88" fmla="*/ 0 w 191"/>
                    <a:gd name="T89" fmla="*/ 0 h 183"/>
                    <a:gd name="T90" fmla="*/ 0 w 191"/>
                    <a:gd name="T91" fmla="*/ 0 h 183"/>
                    <a:gd name="T92" fmla="*/ 0 w 191"/>
                    <a:gd name="T93" fmla="*/ 0 h 183"/>
                    <a:gd name="T94" fmla="*/ 0 w 191"/>
                    <a:gd name="T95" fmla="*/ 0 h 183"/>
                    <a:gd name="T96" fmla="*/ 0 w 191"/>
                    <a:gd name="T97" fmla="*/ 0 h 183"/>
                    <a:gd name="T98" fmla="*/ 0 w 191"/>
                    <a:gd name="T99" fmla="*/ 0 h 183"/>
                    <a:gd name="T100" fmla="*/ 0 w 191"/>
                    <a:gd name="T101" fmla="*/ 0 h 183"/>
                    <a:gd name="T102" fmla="*/ 0 w 191"/>
                    <a:gd name="T103" fmla="*/ 0 h 183"/>
                    <a:gd name="T104" fmla="*/ 0 w 191"/>
                    <a:gd name="T105" fmla="*/ 0 h 183"/>
                    <a:gd name="T106" fmla="*/ 0 w 191"/>
                    <a:gd name="T107" fmla="*/ 0 h 183"/>
                    <a:gd name="T108" fmla="*/ 0 w 191"/>
                    <a:gd name="T109" fmla="*/ 0 h 183"/>
                    <a:gd name="T110" fmla="*/ 0 w 191"/>
                    <a:gd name="T111" fmla="*/ 0 h 1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1"/>
                    <a:gd name="T169" fmla="*/ 0 h 183"/>
                    <a:gd name="T170" fmla="*/ 191 w 191"/>
                    <a:gd name="T171" fmla="*/ 183 h 1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1" h="183">
                      <a:moveTo>
                        <a:pt x="191" y="71"/>
                      </a:moveTo>
                      <a:lnTo>
                        <a:pt x="191" y="68"/>
                      </a:lnTo>
                      <a:lnTo>
                        <a:pt x="189" y="66"/>
                      </a:lnTo>
                      <a:lnTo>
                        <a:pt x="189" y="64"/>
                      </a:lnTo>
                      <a:lnTo>
                        <a:pt x="189" y="61"/>
                      </a:lnTo>
                      <a:lnTo>
                        <a:pt x="189" y="59"/>
                      </a:lnTo>
                      <a:lnTo>
                        <a:pt x="189" y="56"/>
                      </a:lnTo>
                      <a:lnTo>
                        <a:pt x="188" y="54"/>
                      </a:lnTo>
                      <a:lnTo>
                        <a:pt x="188" y="52"/>
                      </a:lnTo>
                      <a:lnTo>
                        <a:pt x="187" y="48"/>
                      </a:lnTo>
                      <a:lnTo>
                        <a:pt x="185" y="46"/>
                      </a:lnTo>
                      <a:lnTo>
                        <a:pt x="183" y="43"/>
                      </a:lnTo>
                      <a:lnTo>
                        <a:pt x="181" y="41"/>
                      </a:lnTo>
                      <a:lnTo>
                        <a:pt x="179" y="38"/>
                      </a:lnTo>
                      <a:lnTo>
                        <a:pt x="178" y="35"/>
                      </a:lnTo>
                      <a:lnTo>
                        <a:pt x="176" y="32"/>
                      </a:lnTo>
                      <a:lnTo>
                        <a:pt x="174" y="30"/>
                      </a:lnTo>
                      <a:lnTo>
                        <a:pt x="175" y="35"/>
                      </a:lnTo>
                      <a:lnTo>
                        <a:pt x="177" y="40"/>
                      </a:lnTo>
                      <a:lnTo>
                        <a:pt x="178" y="44"/>
                      </a:lnTo>
                      <a:lnTo>
                        <a:pt x="179" y="49"/>
                      </a:lnTo>
                      <a:lnTo>
                        <a:pt x="180" y="55"/>
                      </a:lnTo>
                      <a:lnTo>
                        <a:pt x="180" y="60"/>
                      </a:lnTo>
                      <a:lnTo>
                        <a:pt x="180" y="66"/>
                      </a:lnTo>
                      <a:lnTo>
                        <a:pt x="181" y="71"/>
                      </a:lnTo>
                      <a:lnTo>
                        <a:pt x="180" y="82"/>
                      </a:lnTo>
                      <a:lnTo>
                        <a:pt x="179" y="91"/>
                      </a:lnTo>
                      <a:lnTo>
                        <a:pt x="177" y="101"/>
                      </a:lnTo>
                      <a:lnTo>
                        <a:pt x="174" y="110"/>
                      </a:lnTo>
                      <a:lnTo>
                        <a:pt x="170" y="120"/>
                      </a:lnTo>
                      <a:lnTo>
                        <a:pt x="166" y="128"/>
                      </a:lnTo>
                      <a:lnTo>
                        <a:pt x="161" y="136"/>
                      </a:lnTo>
                      <a:lnTo>
                        <a:pt x="156" y="143"/>
                      </a:lnTo>
                      <a:lnTo>
                        <a:pt x="149" y="150"/>
                      </a:lnTo>
                      <a:lnTo>
                        <a:pt x="143" y="156"/>
                      </a:lnTo>
                      <a:lnTo>
                        <a:pt x="136" y="161"/>
                      </a:lnTo>
                      <a:lnTo>
                        <a:pt x="128" y="165"/>
                      </a:lnTo>
                      <a:lnTo>
                        <a:pt x="121" y="169"/>
                      </a:lnTo>
                      <a:lnTo>
                        <a:pt x="112" y="171"/>
                      </a:lnTo>
                      <a:lnTo>
                        <a:pt x="104" y="173"/>
                      </a:lnTo>
                      <a:lnTo>
                        <a:pt x="95" y="173"/>
                      </a:lnTo>
                      <a:lnTo>
                        <a:pt x="86" y="173"/>
                      </a:lnTo>
                      <a:lnTo>
                        <a:pt x="78" y="171"/>
                      </a:lnTo>
                      <a:lnTo>
                        <a:pt x="70" y="169"/>
                      </a:lnTo>
                      <a:lnTo>
                        <a:pt x="61" y="165"/>
                      </a:lnTo>
                      <a:lnTo>
                        <a:pt x="53" y="161"/>
                      </a:lnTo>
                      <a:lnTo>
                        <a:pt x="46" y="156"/>
                      </a:lnTo>
                      <a:lnTo>
                        <a:pt x="40" y="150"/>
                      </a:lnTo>
                      <a:lnTo>
                        <a:pt x="34" y="143"/>
                      </a:lnTo>
                      <a:lnTo>
                        <a:pt x="28" y="136"/>
                      </a:lnTo>
                      <a:lnTo>
                        <a:pt x="23" y="128"/>
                      </a:lnTo>
                      <a:lnTo>
                        <a:pt x="19" y="120"/>
                      </a:lnTo>
                      <a:lnTo>
                        <a:pt x="15" y="110"/>
                      </a:lnTo>
                      <a:lnTo>
                        <a:pt x="12" y="101"/>
                      </a:lnTo>
                      <a:lnTo>
                        <a:pt x="10" y="91"/>
                      </a:lnTo>
                      <a:lnTo>
                        <a:pt x="9" y="82"/>
                      </a:lnTo>
                      <a:lnTo>
                        <a:pt x="9" y="71"/>
                      </a:lnTo>
                      <a:lnTo>
                        <a:pt x="9" y="60"/>
                      </a:lnTo>
                      <a:lnTo>
                        <a:pt x="10" y="50"/>
                      </a:lnTo>
                      <a:lnTo>
                        <a:pt x="12" y="41"/>
                      </a:lnTo>
                      <a:lnTo>
                        <a:pt x="15" y="32"/>
                      </a:lnTo>
                      <a:lnTo>
                        <a:pt x="18" y="23"/>
                      </a:lnTo>
                      <a:lnTo>
                        <a:pt x="22" y="14"/>
                      </a:lnTo>
                      <a:lnTo>
                        <a:pt x="27" y="7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5" y="5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10"/>
                      </a:lnTo>
                      <a:lnTo>
                        <a:pt x="15" y="11"/>
                      </a:lnTo>
                      <a:lnTo>
                        <a:pt x="13" y="13"/>
                      </a:lnTo>
                      <a:lnTo>
                        <a:pt x="10" y="19"/>
                      </a:lnTo>
                      <a:lnTo>
                        <a:pt x="7" y="26"/>
                      </a:lnTo>
                      <a:lnTo>
                        <a:pt x="5" y="34"/>
                      </a:lnTo>
                      <a:lnTo>
                        <a:pt x="3" y="41"/>
                      </a:lnTo>
                      <a:lnTo>
                        <a:pt x="2" y="48"/>
                      </a:lnTo>
                      <a:lnTo>
                        <a:pt x="1" y="55"/>
                      </a:lnTo>
                      <a:lnTo>
                        <a:pt x="0" y="62"/>
                      </a:lnTo>
                      <a:lnTo>
                        <a:pt x="0" y="71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4" y="104"/>
                      </a:lnTo>
                      <a:lnTo>
                        <a:pt x="7" y="115"/>
                      </a:lnTo>
                      <a:lnTo>
                        <a:pt x="11" y="125"/>
                      </a:lnTo>
                      <a:lnTo>
                        <a:pt x="16" y="134"/>
                      </a:lnTo>
                      <a:lnTo>
                        <a:pt x="21" y="143"/>
                      </a:lnTo>
                      <a:lnTo>
                        <a:pt x="27" y="151"/>
                      </a:lnTo>
                      <a:lnTo>
                        <a:pt x="34" y="158"/>
                      </a:lnTo>
                      <a:lnTo>
                        <a:pt x="41" y="164"/>
                      </a:lnTo>
                      <a:lnTo>
                        <a:pt x="49" y="170"/>
                      </a:lnTo>
                      <a:lnTo>
                        <a:pt x="57" y="175"/>
                      </a:lnTo>
                      <a:lnTo>
                        <a:pt x="67" y="179"/>
                      </a:lnTo>
                      <a:lnTo>
                        <a:pt x="76" y="182"/>
                      </a:lnTo>
                      <a:lnTo>
                        <a:pt x="85" y="183"/>
                      </a:lnTo>
                      <a:lnTo>
                        <a:pt x="95" y="183"/>
                      </a:lnTo>
                      <a:lnTo>
                        <a:pt x="105" y="183"/>
                      </a:lnTo>
                      <a:lnTo>
                        <a:pt x="114" y="182"/>
                      </a:lnTo>
                      <a:lnTo>
                        <a:pt x="123" y="179"/>
                      </a:lnTo>
                      <a:lnTo>
                        <a:pt x="132" y="175"/>
                      </a:lnTo>
                      <a:lnTo>
                        <a:pt x="140" y="170"/>
                      </a:lnTo>
                      <a:lnTo>
                        <a:pt x="148" y="164"/>
                      </a:lnTo>
                      <a:lnTo>
                        <a:pt x="155" y="158"/>
                      </a:lnTo>
                      <a:lnTo>
                        <a:pt x="162" y="151"/>
                      </a:lnTo>
                      <a:lnTo>
                        <a:pt x="168" y="143"/>
                      </a:lnTo>
                      <a:lnTo>
                        <a:pt x="173" y="134"/>
                      </a:lnTo>
                      <a:lnTo>
                        <a:pt x="178" y="125"/>
                      </a:lnTo>
                      <a:lnTo>
                        <a:pt x="182" y="115"/>
                      </a:lnTo>
                      <a:lnTo>
                        <a:pt x="185" y="104"/>
                      </a:lnTo>
                      <a:lnTo>
                        <a:pt x="188" y="94"/>
                      </a:lnTo>
                      <a:lnTo>
                        <a:pt x="189" y="83"/>
                      </a:lnTo>
                      <a:lnTo>
                        <a:pt x="191" y="71"/>
                      </a:lnTo>
                      <a:close/>
                    </a:path>
                  </a:pathLst>
                </a:custGeom>
                <a:solidFill>
                  <a:srgbClr val="F7CD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8" name="Freeform 86"/>
                <p:cNvSpPr>
                  <a:spLocks/>
                </p:cNvSpPr>
                <p:nvPr/>
              </p:nvSpPr>
              <p:spPr bwMode="auto">
                <a:xfrm>
                  <a:off x="1143" y="2647"/>
                  <a:ext cx="37" cy="30"/>
                </a:xfrm>
                <a:custGeom>
                  <a:avLst/>
                  <a:gdLst>
                    <a:gd name="T0" fmla="*/ 0 w 181"/>
                    <a:gd name="T1" fmla="*/ 0 h 185"/>
                    <a:gd name="T2" fmla="*/ 0 w 181"/>
                    <a:gd name="T3" fmla="*/ 0 h 185"/>
                    <a:gd name="T4" fmla="*/ 0 w 181"/>
                    <a:gd name="T5" fmla="*/ 0 h 185"/>
                    <a:gd name="T6" fmla="*/ 0 w 181"/>
                    <a:gd name="T7" fmla="*/ 0 h 185"/>
                    <a:gd name="T8" fmla="*/ 0 w 181"/>
                    <a:gd name="T9" fmla="*/ 0 h 185"/>
                    <a:gd name="T10" fmla="*/ 0 w 181"/>
                    <a:gd name="T11" fmla="*/ 0 h 185"/>
                    <a:gd name="T12" fmla="*/ 0 w 181"/>
                    <a:gd name="T13" fmla="*/ 0 h 185"/>
                    <a:gd name="T14" fmla="*/ 0 w 181"/>
                    <a:gd name="T15" fmla="*/ 0 h 185"/>
                    <a:gd name="T16" fmla="*/ 0 w 181"/>
                    <a:gd name="T17" fmla="*/ 0 h 185"/>
                    <a:gd name="T18" fmla="*/ 0 w 181"/>
                    <a:gd name="T19" fmla="*/ 0 h 185"/>
                    <a:gd name="T20" fmla="*/ 0 w 181"/>
                    <a:gd name="T21" fmla="*/ 0 h 185"/>
                    <a:gd name="T22" fmla="*/ 0 w 181"/>
                    <a:gd name="T23" fmla="*/ 0 h 185"/>
                    <a:gd name="T24" fmla="*/ 0 w 181"/>
                    <a:gd name="T25" fmla="*/ 0 h 185"/>
                    <a:gd name="T26" fmla="*/ 0 w 181"/>
                    <a:gd name="T27" fmla="*/ 0 h 185"/>
                    <a:gd name="T28" fmla="*/ 0 w 181"/>
                    <a:gd name="T29" fmla="*/ 0 h 185"/>
                    <a:gd name="T30" fmla="*/ 0 w 181"/>
                    <a:gd name="T31" fmla="*/ 0 h 185"/>
                    <a:gd name="T32" fmla="*/ 0 w 181"/>
                    <a:gd name="T33" fmla="*/ 0 h 185"/>
                    <a:gd name="T34" fmla="*/ 0 w 181"/>
                    <a:gd name="T35" fmla="*/ 0 h 185"/>
                    <a:gd name="T36" fmla="*/ 0 w 181"/>
                    <a:gd name="T37" fmla="*/ 0 h 185"/>
                    <a:gd name="T38" fmla="*/ 0 w 181"/>
                    <a:gd name="T39" fmla="*/ 0 h 185"/>
                    <a:gd name="T40" fmla="*/ 0 w 181"/>
                    <a:gd name="T41" fmla="*/ 0 h 185"/>
                    <a:gd name="T42" fmla="*/ 0 w 181"/>
                    <a:gd name="T43" fmla="*/ 0 h 185"/>
                    <a:gd name="T44" fmla="*/ 0 w 181"/>
                    <a:gd name="T45" fmla="*/ 0 h 185"/>
                    <a:gd name="T46" fmla="*/ 0 w 181"/>
                    <a:gd name="T47" fmla="*/ 0 h 185"/>
                    <a:gd name="T48" fmla="*/ 0 w 181"/>
                    <a:gd name="T49" fmla="*/ 0 h 185"/>
                    <a:gd name="T50" fmla="*/ 0 w 181"/>
                    <a:gd name="T51" fmla="*/ 0 h 185"/>
                    <a:gd name="T52" fmla="*/ 0 w 181"/>
                    <a:gd name="T53" fmla="*/ 0 h 185"/>
                    <a:gd name="T54" fmla="*/ 0 w 181"/>
                    <a:gd name="T55" fmla="*/ 0 h 185"/>
                    <a:gd name="T56" fmla="*/ 0 w 181"/>
                    <a:gd name="T57" fmla="*/ 0 h 185"/>
                    <a:gd name="T58" fmla="*/ 0 w 181"/>
                    <a:gd name="T59" fmla="*/ 0 h 185"/>
                    <a:gd name="T60" fmla="*/ 0 w 181"/>
                    <a:gd name="T61" fmla="*/ 0 h 185"/>
                    <a:gd name="T62" fmla="*/ 0 w 181"/>
                    <a:gd name="T63" fmla="*/ 0 h 185"/>
                    <a:gd name="T64" fmla="*/ 0 w 181"/>
                    <a:gd name="T65" fmla="*/ 0 h 185"/>
                    <a:gd name="T66" fmla="*/ 0 w 181"/>
                    <a:gd name="T67" fmla="*/ 0 h 185"/>
                    <a:gd name="T68" fmla="*/ 0 w 181"/>
                    <a:gd name="T69" fmla="*/ 0 h 185"/>
                    <a:gd name="T70" fmla="*/ 0 w 181"/>
                    <a:gd name="T71" fmla="*/ 0 h 185"/>
                    <a:gd name="T72" fmla="*/ 0 w 181"/>
                    <a:gd name="T73" fmla="*/ 0 h 185"/>
                    <a:gd name="T74" fmla="*/ 0 w 181"/>
                    <a:gd name="T75" fmla="*/ 0 h 185"/>
                    <a:gd name="T76" fmla="*/ 0 w 181"/>
                    <a:gd name="T77" fmla="*/ 0 h 185"/>
                    <a:gd name="T78" fmla="*/ 0 w 181"/>
                    <a:gd name="T79" fmla="*/ 0 h 185"/>
                    <a:gd name="T80" fmla="*/ 0 w 181"/>
                    <a:gd name="T81" fmla="*/ 0 h 185"/>
                    <a:gd name="T82" fmla="*/ 0 w 181"/>
                    <a:gd name="T83" fmla="*/ 0 h 185"/>
                    <a:gd name="T84" fmla="*/ 0 w 181"/>
                    <a:gd name="T85" fmla="*/ 0 h 185"/>
                    <a:gd name="T86" fmla="*/ 0 w 181"/>
                    <a:gd name="T87" fmla="*/ 0 h 185"/>
                    <a:gd name="T88" fmla="*/ 0 w 181"/>
                    <a:gd name="T89" fmla="*/ 0 h 185"/>
                    <a:gd name="T90" fmla="*/ 0 w 181"/>
                    <a:gd name="T91" fmla="*/ 0 h 185"/>
                    <a:gd name="T92" fmla="*/ 0 w 181"/>
                    <a:gd name="T93" fmla="*/ 0 h 185"/>
                    <a:gd name="T94" fmla="*/ 0 w 181"/>
                    <a:gd name="T95" fmla="*/ 0 h 185"/>
                    <a:gd name="T96" fmla="*/ 0 w 181"/>
                    <a:gd name="T97" fmla="*/ 0 h 185"/>
                    <a:gd name="T98" fmla="*/ 0 w 181"/>
                    <a:gd name="T99" fmla="*/ 0 h 185"/>
                    <a:gd name="T100" fmla="*/ 0 w 181"/>
                    <a:gd name="T101" fmla="*/ 0 h 185"/>
                    <a:gd name="T102" fmla="*/ 0 w 181"/>
                    <a:gd name="T103" fmla="*/ 0 h 185"/>
                    <a:gd name="T104" fmla="*/ 0 w 181"/>
                    <a:gd name="T105" fmla="*/ 0 h 185"/>
                    <a:gd name="T106" fmla="*/ 0 w 181"/>
                    <a:gd name="T107" fmla="*/ 0 h 185"/>
                    <a:gd name="T108" fmla="*/ 0 w 181"/>
                    <a:gd name="T109" fmla="*/ 0 h 185"/>
                    <a:gd name="T110" fmla="*/ 0 w 181"/>
                    <a:gd name="T111" fmla="*/ 0 h 1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1"/>
                    <a:gd name="T169" fmla="*/ 0 h 185"/>
                    <a:gd name="T170" fmla="*/ 181 w 181"/>
                    <a:gd name="T171" fmla="*/ 185 h 1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1" h="185">
                      <a:moveTo>
                        <a:pt x="181" y="77"/>
                      </a:moveTo>
                      <a:lnTo>
                        <a:pt x="181" y="73"/>
                      </a:lnTo>
                      <a:lnTo>
                        <a:pt x="181" y="70"/>
                      </a:lnTo>
                      <a:lnTo>
                        <a:pt x="181" y="65"/>
                      </a:lnTo>
                      <a:lnTo>
                        <a:pt x="180" y="61"/>
                      </a:lnTo>
                      <a:lnTo>
                        <a:pt x="180" y="58"/>
                      </a:lnTo>
                      <a:lnTo>
                        <a:pt x="179" y="54"/>
                      </a:lnTo>
                      <a:lnTo>
                        <a:pt x="178" y="50"/>
                      </a:lnTo>
                      <a:lnTo>
                        <a:pt x="178" y="47"/>
                      </a:lnTo>
                      <a:lnTo>
                        <a:pt x="176" y="44"/>
                      </a:lnTo>
                      <a:lnTo>
                        <a:pt x="174" y="41"/>
                      </a:lnTo>
                      <a:lnTo>
                        <a:pt x="171" y="38"/>
                      </a:lnTo>
                      <a:lnTo>
                        <a:pt x="169" y="36"/>
                      </a:lnTo>
                      <a:lnTo>
                        <a:pt x="167" y="34"/>
                      </a:lnTo>
                      <a:lnTo>
                        <a:pt x="165" y="31"/>
                      </a:lnTo>
                      <a:lnTo>
                        <a:pt x="163" y="29"/>
                      </a:lnTo>
                      <a:lnTo>
                        <a:pt x="160" y="26"/>
                      </a:lnTo>
                      <a:lnTo>
                        <a:pt x="163" y="31"/>
                      </a:lnTo>
                      <a:lnTo>
                        <a:pt x="165" y="37"/>
                      </a:lnTo>
                      <a:lnTo>
                        <a:pt x="167" y="43"/>
                      </a:lnTo>
                      <a:lnTo>
                        <a:pt x="169" y="50"/>
                      </a:lnTo>
                      <a:lnTo>
                        <a:pt x="170" y="56"/>
                      </a:lnTo>
                      <a:lnTo>
                        <a:pt x="171" y="64"/>
                      </a:lnTo>
                      <a:lnTo>
                        <a:pt x="172" y="70"/>
                      </a:lnTo>
                      <a:lnTo>
                        <a:pt x="172" y="77"/>
                      </a:lnTo>
                      <a:lnTo>
                        <a:pt x="172" y="86"/>
                      </a:lnTo>
                      <a:lnTo>
                        <a:pt x="170" y="96"/>
                      </a:lnTo>
                      <a:lnTo>
                        <a:pt x="168" y="106"/>
                      </a:lnTo>
                      <a:lnTo>
                        <a:pt x="166" y="114"/>
                      </a:lnTo>
                      <a:lnTo>
                        <a:pt x="162" y="124"/>
                      </a:lnTo>
                      <a:lnTo>
                        <a:pt x="158" y="131"/>
                      </a:lnTo>
                      <a:lnTo>
                        <a:pt x="154" y="139"/>
                      </a:lnTo>
                      <a:lnTo>
                        <a:pt x="148" y="145"/>
                      </a:lnTo>
                      <a:lnTo>
                        <a:pt x="143" y="151"/>
                      </a:lnTo>
                      <a:lnTo>
                        <a:pt x="136" y="157"/>
                      </a:lnTo>
                      <a:lnTo>
                        <a:pt x="130" y="162"/>
                      </a:lnTo>
                      <a:lnTo>
                        <a:pt x="123" y="167"/>
                      </a:lnTo>
                      <a:lnTo>
                        <a:pt x="115" y="169"/>
                      </a:lnTo>
                      <a:lnTo>
                        <a:pt x="107" y="171"/>
                      </a:lnTo>
                      <a:lnTo>
                        <a:pt x="99" y="174"/>
                      </a:lnTo>
                      <a:lnTo>
                        <a:pt x="91" y="174"/>
                      </a:lnTo>
                      <a:lnTo>
                        <a:pt x="83" y="174"/>
                      </a:lnTo>
                      <a:lnTo>
                        <a:pt x="75" y="171"/>
                      </a:lnTo>
                      <a:lnTo>
                        <a:pt x="67" y="169"/>
                      </a:lnTo>
                      <a:lnTo>
                        <a:pt x="59" y="167"/>
                      </a:lnTo>
                      <a:lnTo>
                        <a:pt x="52" y="162"/>
                      </a:lnTo>
                      <a:lnTo>
                        <a:pt x="45" y="157"/>
                      </a:lnTo>
                      <a:lnTo>
                        <a:pt x="39" y="151"/>
                      </a:lnTo>
                      <a:lnTo>
                        <a:pt x="33" y="145"/>
                      </a:lnTo>
                      <a:lnTo>
                        <a:pt x="28" y="139"/>
                      </a:lnTo>
                      <a:lnTo>
                        <a:pt x="23" y="131"/>
                      </a:lnTo>
                      <a:lnTo>
                        <a:pt x="19" y="124"/>
                      </a:lnTo>
                      <a:lnTo>
                        <a:pt x="16" y="114"/>
                      </a:lnTo>
                      <a:lnTo>
                        <a:pt x="13" y="106"/>
                      </a:lnTo>
                      <a:lnTo>
                        <a:pt x="11" y="96"/>
                      </a:lnTo>
                      <a:lnTo>
                        <a:pt x="10" y="86"/>
                      </a:lnTo>
                      <a:lnTo>
                        <a:pt x="9" y="77"/>
                      </a:lnTo>
                      <a:lnTo>
                        <a:pt x="10" y="65"/>
                      </a:lnTo>
                      <a:lnTo>
                        <a:pt x="11" y="54"/>
                      </a:lnTo>
                      <a:lnTo>
                        <a:pt x="14" y="43"/>
                      </a:lnTo>
                      <a:lnTo>
                        <a:pt x="18" y="34"/>
                      </a:lnTo>
                      <a:lnTo>
                        <a:pt x="22" y="24"/>
                      </a:lnTo>
                      <a:lnTo>
                        <a:pt x="27" y="16"/>
                      </a:lnTo>
                      <a:lnTo>
                        <a:pt x="33" y="7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5" y="2"/>
                      </a:lnTo>
                      <a:lnTo>
                        <a:pt x="32" y="4"/>
                      </a:lnTo>
                      <a:lnTo>
                        <a:pt x="29" y="6"/>
                      </a:lnTo>
                      <a:lnTo>
                        <a:pt x="26" y="7"/>
                      </a:lnTo>
                      <a:lnTo>
                        <a:pt x="23" y="8"/>
                      </a:lnTo>
                      <a:lnTo>
                        <a:pt x="21" y="11"/>
                      </a:lnTo>
                      <a:lnTo>
                        <a:pt x="18" y="12"/>
                      </a:lnTo>
                      <a:lnTo>
                        <a:pt x="14" y="19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5" y="42"/>
                      </a:lnTo>
                      <a:lnTo>
                        <a:pt x="3" y="50"/>
                      </a:lnTo>
                      <a:lnTo>
                        <a:pt x="1" y="59"/>
                      </a:lnTo>
                      <a:lnTo>
                        <a:pt x="0" y="67"/>
                      </a:lnTo>
                      <a:lnTo>
                        <a:pt x="0" y="77"/>
                      </a:lnTo>
                      <a:lnTo>
                        <a:pt x="1" y="88"/>
                      </a:lnTo>
                      <a:lnTo>
                        <a:pt x="2" y="98"/>
                      </a:lnTo>
                      <a:lnTo>
                        <a:pt x="4" y="109"/>
                      </a:lnTo>
                      <a:lnTo>
                        <a:pt x="7" y="119"/>
                      </a:lnTo>
                      <a:lnTo>
                        <a:pt x="11" y="128"/>
                      </a:lnTo>
                      <a:lnTo>
                        <a:pt x="16" y="137"/>
                      </a:lnTo>
                      <a:lnTo>
                        <a:pt x="21" y="145"/>
                      </a:lnTo>
                      <a:lnTo>
                        <a:pt x="27" y="154"/>
                      </a:lnTo>
                      <a:lnTo>
                        <a:pt x="33" y="159"/>
                      </a:lnTo>
                      <a:lnTo>
                        <a:pt x="40" y="167"/>
                      </a:lnTo>
                      <a:lnTo>
                        <a:pt x="47" y="171"/>
                      </a:lnTo>
                      <a:lnTo>
                        <a:pt x="55" y="176"/>
                      </a:lnTo>
                      <a:lnTo>
                        <a:pt x="64" y="180"/>
                      </a:lnTo>
                      <a:lnTo>
                        <a:pt x="73" y="182"/>
                      </a:lnTo>
                      <a:lnTo>
                        <a:pt x="82" y="185"/>
                      </a:lnTo>
                      <a:lnTo>
                        <a:pt x="91" y="185"/>
                      </a:lnTo>
                      <a:lnTo>
                        <a:pt x="100" y="185"/>
                      </a:lnTo>
                      <a:lnTo>
                        <a:pt x="109" y="182"/>
                      </a:lnTo>
                      <a:lnTo>
                        <a:pt x="118" y="180"/>
                      </a:lnTo>
                      <a:lnTo>
                        <a:pt x="126" y="176"/>
                      </a:lnTo>
                      <a:lnTo>
                        <a:pt x="134" y="171"/>
                      </a:lnTo>
                      <a:lnTo>
                        <a:pt x="141" y="167"/>
                      </a:lnTo>
                      <a:lnTo>
                        <a:pt x="148" y="159"/>
                      </a:lnTo>
                      <a:lnTo>
                        <a:pt x="155" y="154"/>
                      </a:lnTo>
                      <a:lnTo>
                        <a:pt x="160" y="145"/>
                      </a:lnTo>
                      <a:lnTo>
                        <a:pt x="166" y="137"/>
                      </a:lnTo>
                      <a:lnTo>
                        <a:pt x="170" y="128"/>
                      </a:lnTo>
                      <a:lnTo>
                        <a:pt x="174" y="119"/>
                      </a:lnTo>
                      <a:lnTo>
                        <a:pt x="177" y="109"/>
                      </a:lnTo>
                      <a:lnTo>
                        <a:pt x="179" y="98"/>
                      </a:lnTo>
                      <a:lnTo>
                        <a:pt x="181" y="88"/>
                      </a:lnTo>
                      <a:lnTo>
                        <a:pt x="181" y="77"/>
                      </a:lnTo>
                      <a:close/>
                    </a:path>
                  </a:pathLst>
                </a:custGeom>
                <a:solidFill>
                  <a:srgbClr val="F7CF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39" name="Freeform 87"/>
                <p:cNvSpPr>
                  <a:spLocks/>
                </p:cNvSpPr>
                <p:nvPr/>
              </p:nvSpPr>
              <p:spPr bwMode="auto">
                <a:xfrm>
                  <a:off x="1144" y="2646"/>
                  <a:ext cx="35" cy="30"/>
                </a:xfrm>
                <a:custGeom>
                  <a:avLst/>
                  <a:gdLst>
                    <a:gd name="T0" fmla="*/ 0 w 172"/>
                    <a:gd name="T1" fmla="*/ 0 h 184"/>
                    <a:gd name="T2" fmla="*/ 0 w 172"/>
                    <a:gd name="T3" fmla="*/ 0 h 184"/>
                    <a:gd name="T4" fmla="*/ 0 w 172"/>
                    <a:gd name="T5" fmla="*/ 0 h 184"/>
                    <a:gd name="T6" fmla="*/ 0 w 172"/>
                    <a:gd name="T7" fmla="*/ 0 h 184"/>
                    <a:gd name="T8" fmla="*/ 0 w 172"/>
                    <a:gd name="T9" fmla="*/ 0 h 184"/>
                    <a:gd name="T10" fmla="*/ 0 w 172"/>
                    <a:gd name="T11" fmla="*/ 0 h 184"/>
                    <a:gd name="T12" fmla="*/ 0 w 172"/>
                    <a:gd name="T13" fmla="*/ 0 h 184"/>
                    <a:gd name="T14" fmla="*/ 0 w 172"/>
                    <a:gd name="T15" fmla="*/ 0 h 184"/>
                    <a:gd name="T16" fmla="*/ 0 w 172"/>
                    <a:gd name="T17" fmla="*/ 0 h 184"/>
                    <a:gd name="T18" fmla="*/ 0 w 172"/>
                    <a:gd name="T19" fmla="*/ 0 h 184"/>
                    <a:gd name="T20" fmla="*/ 0 w 172"/>
                    <a:gd name="T21" fmla="*/ 0 h 184"/>
                    <a:gd name="T22" fmla="*/ 0 w 172"/>
                    <a:gd name="T23" fmla="*/ 0 h 184"/>
                    <a:gd name="T24" fmla="*/ 0 w 172"/>
                    <a:gd name="T25" fmla="*/ 0 h 184"/>
                    <a:gd name="T26" fmla="*/ 0 w 172"/>
                    <a:gd name="T27" fmla="*/ 0 h 184"/>
                    <a:gd name="T28" fmla="*/ 0 w 172"/>
                    <a:gd name="T29" fmla="*/ 0 h 184"/>
                    <a:gd name="T30" fmla="*/ 0 w 172"/>
                    <a:gd name="T31" fmla="*/ 0 h 184"/>
                    <a:gd name="T32" fmla="*/ 0 w 172"/>
                    <a:gd name="T33" fmla="*/ 0 h 184"/>
                    <a:gd name="T34" fmla="*/ 0 w 172"/>
                    <a:gd name="T35" fmla="*/ 0 h 184"/>
                    <a:gd name="T36" fmla="*/ 0 w 172"/>
                    <a:gd name="T37" fmla="*/ 0 h 184"/>
                    <a:gd name="T38" fmla="*/ 0 w 172"/>
                    <a:gd name="T39" fmla="*/ 0 h 184"/>
                    <a:gd name="T40" fmla="*/ 0 w 172"/>
                    <a:gd name="T41" fmla="*/ 0 h 184"/>
                    <a:gd name="T42" fmla="*/ 0 w 172"/>
                    <a:gd name="T43" fmla="*/ 0 h 184"/>
                    <a:gd name="T44" fmla="*/ 0 w 172"/>
                    <a:gd name="T45" fmla="*/ 0 h 184"/>
                    <a:gd name="T46" fmla="*/ 0 w 172"/>
                    <a:gd name="T47" fmla="*/ 0 h 184"/>
                    <a:gd name="T48" fmla="*/ 0 w 172"/>
                    <a:gd name="T49" fmla="*/ 0 h 184"/>
                    <a:gd name="T50" fmla="*/ 0 w 172"/>
                    <a:gd name="T51" fmla="*/ 0 h 184"/>
                    <a:gd name="T52" fmla="*/ 0 w 172"/>
                    <a:gd name="T53" fmla="*/ 0 h 184"/>
                    <a:gd name="T54" fmla="*/ 0 w 172"/>
                    <a:gd name="T55" fmla="*/ 0 h 184"/>
                    <a:gd name="T56" fmla="*/ 0 w 172"/>
                    <a:gd name="T57" fmla="*/ 0 h 184"/>
                    <a:gd name="T58" fmla="*/ 0 w 172"/>
                    <a:gd name="T59" fmla="*/ 0 h 184"/>
                    <a:gd name="T60" fmla="*/ 0 w 172"/>
                    <a:gd name="T61" fmla="*/ 0 h 184"/>
                    <a:gd name="T62" fmla="*/ 0 w 172"/>
                    <a:gd name="T63" fmla="*/ 0 h 184"/>
                    <a:gd name="T64" fmla="*/ 0 w 172"/>
                    <a:gd name="T65" fmla="*/ 0 h 184"/>
                    <a:gd name="T66" fmla="*/ 0 w 172"/>
                    <a:gd name="T67" fmla="*/ 0 h 184"/>
                    <a:gd name="T68" fmla="*/ 0 w 172"/>
                    <a:gd name="T69" fmla="*/ 0 h 184"/>
                    <a:gd name="T70" fmla="*/ 0 w 172"/>
                    <a:gd name="T71" fmla="*/ 0 h 184"/>
                    <a:gd name="T72" fmla="*/ 0 w 172"/>
                    <a:gd name="T73" fmla="*/ 0 h 184"/>
                    <a:gd name="T74" fmla="*/ 0 w 172"/>
                    <a:gd name="T75" fmla="*/ 0 h 184"/>
                    <a:gd name="T76" fmla="*/ 0 w 172"/>
                    <a:gd name="T77" fmla="*/ 0 h 184"/>
                    <a:gd name="T78" fmla="*/ 0 w 172"/>
                    <a:gd name="T79" fmla="*/ 0 h 184"/>
                    <a:gd name="T80" fmla="*/ 0 w 172"/>
                    <a:gd name="T81" fmla="*/ 0 h 184"/>
                    <a:gd name="T82" fmla="*/ 0 w 172"/>
                    <a:gd name="T83" fmla="*/ 0 h 184"/>
                    <a:gd name="T84" fmla="*/ 0 w 172"/>
                    <a:gd name="T85" fmla="*/ 0 h 184"/>
                    <a:gd name="T86" fmla="*/ 0 w 172"/>
                    <a:gd name="T87" fmla="*/ 0 h 184"/>
                    <a:gd name="T88" fmla="*/ 0 w 172"/>
                    <a:gd name="T89" fmla="*/ 0 h 184"/>
                    <a:gd name="T90" fmla="*/ 0 w 172"/>
                    <a:gd name="T91" fmla="*/ 0 h 184"/>
                    <a:gd name="T92" fmla="*/ 0 w 172"/>
                    <a:gd name="T93" fmla="*/ 0 h 184"/>
                    <a:gd name="T94" fmla="*/ 0 w 172"/>
                    <a:gd name="T95" fmla="*/ 0 h 184"/>
                    <a:gd name="T96" fmla="*/ 0 w 172"/>
                    <a:gd name="T97" fmla="*/ 0 h 184"/>
                    <a:gd name="T98" fmla="*/ 0 w 172"/>
                    <a:gd name="T99" fmla="*/ 0 h 184"/>
                    <a:gd name="T100" fmla="*/ 0 w 172"/>
                    <a:gd name="T101" fmla="*/ 0 h 184"/>
                    <a:gd name="T102" fmla="*/ 0 w 172"/>
                    <a:gd name="T103" fmla="*/ 0 h 184"/>
                    <a:gd name="T104" fmla="*/ 0 w 172"/>
                    <a:gd name="T105" fmla="*/ 0 h 184"/>
                    <a:gd name="T106" fmla="*/ 0 w 172"/>
                    <a:gd name="T107" fmla="*/ 0 h 184"/>
                    <a:gd name="T108" fmla="*/ 0 w 172"/>
                    <a:gd name="T109" fmla="*/ 0 h 184"/>
                    <a:gd name="T110" fmla="*/ 0 w 172"/>
                    <a:gd name="T111" fmla="*/ 0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184"/>
                    <a:gd name="T170" fmla="*/ 172 w 172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184">
                      <a:moveTo>
                        <a:pt x="172" y="82"/>
                      </a:moveTo>
                      <a:lnTo>
                        <a:pt x="171" y="77"/>
                      </a:lnTo>
                      <a:lnTo>
                        <a:pt x="171" y="71"/>
                      </a:lnTo>
                      <a:lnTo>
                        <a:pt x="171" y="66"/>
                      </a:lnTo>
                      <a:lnTo>
                        <a:pt x="170" y="60"/>
                      </a:lnTo>
                      <a:lnTo>
                        <a:pt x="169" y="55"/>
                      </a:lnTo>
                      <a:lnTo>
                        <a:pt x="168" y="51"/>
                      </a:lnTo>
                      <a:lnTo>
                        <a:pt x="166" y="46"/>
                      </a:lnTo>
                      <a:lnTo>
                        <a:pt x="165" y="41"/>
                      </a:lnTo>
                      <a:lnTo>
                        <a:pt x="162" y="39"/>
                      </a:lnTo>
                      <a:lnTo>
                        <a:pt x="160" y="36"/>
                      </a:lnTo>
                      <a:lnTo>
                        <a:pt x="157" y="33"/>
                      </a:lnTo>
                      <a:lnTo>
                        <a:pt x="154" y="30"/>
                      </a:lnTo>
                      <a:lnTo>
                        <a:pt x="152" y="28"/>
                      </a:lnTo>
                      <a:lnTo>
                        <a:pt x="149" y="25"/>
                      </a:lnTo>
                      <a:lnTo>
                        <a:pt x="146" y="23"/>
                      </a:lnTo>
                      <a:lnTo>
                        <a:pt x="143" y="21"/>
                      </a:lnTo>
                      <a:lnTo>
                        <a:pt x="147" y="27"/>
                      </a:lnTo>
                      <a:lnTo>
                        <a:pt x="151" y="34"/>
                      </a:lnTo>
                      <a:lnTo>
                        <a:pt x="155" y="41"/>
                      </a:lnTo>
                      <a:lnTo>
                        <a:pt x="157" y="48"/>
                      </a:lnTo>
                      <a:lnTo>
                        <a:pt x="160" y="57"/>
                      </a:lnTo>
                      <a:lnTo>
                        <a:pt x="161" y="65"/>
                      </a:lnTo>
                      <a:lnTo>
                        <a:pt x="162" y="73"/>
                      </a:lnTo>
                      <a:lnTo>
                        <a:pt x="163" y="82"/>
                      </a:lnTo>
                      <a:lnTo>
                        <a:pt x="162" y="91"/>
                      </a:lnTo>
                      <a:lnTo>
                        <a:pt x="161" y="100"/>
                      </a:lnTo>
                      <a:lnTo>
                        <a:pt x="159" y="109"/>
                      </a:lnTo>
                      <a:lnTo>
                        <a:pt x="157" y="118"/>
                      </a:lnTo>
                      <a:lnTo>
                        <a:pt x="153" y="125"/>
                      </a:lnTo>
                      <a:lnTo>
                        <a:pt x="149" y="133"/>
                      </a:lnTo>
                      <a:lnTo>
                        <a:pt x="145" y="141"/>
                      </a:lnTo>
                      <a:lnTo>
                        <a:pt x="140" y="147"/>
                      </a:lnTo>
                      <a:lnTo>
                        <a:pt x="135" y="153"/>
                      </a:lnTo>
                      <a:lnTo>
                        <a:pt x="129" y="157"/>
                      </a:lnTo>
                      <a:lnTo>
                        <a:pt x="123" y="162"/>
                      </a:lnTo>
                      <a:lnTo>
                        <a:pt x="116" y="166"/>
                      </a:lnTo>
                      <a:lnTo>
                        <a:pt x="109" y="169"/>
                      </a:lnTo>
                      <a:lnTo>
                        <a:pt x="102" y="172"/>
                      </a:lnTo>
                      <a:lnTo>
                        <a:pt x="94" y="173"/>
                      </a:lnTo>
                      <a:lnTo>
                        <a:pt x="86" y="173"/>
                      </a:lnTo>
                      <a:lnTo>
                        <a:pt x="78" y="173"/>
                      </a:lnTo>
                      <a:lnTo>
                        <a:pt x="71" y="172"/>
                      </a:lnTo>
                      <a:lnTo>
                        <a:pt x="63" y="169"/>
                      </a:lnTo>
                      <a:lnTo>
                        <a:pt x="55" y="166"/>
                      </a:lnTo>
                      <a:lnTo>
                        <a:pt x="49" y="162"/>
                      </a:lnTo>
                      <a:lnTo>
                        <a:pt x="42" y="157"/>
                      </a:lnTo>
                      <a:lnTo>
                        <a:pt x="36" y="153"/>
                      </a:lnTo>
                      <a:lnTo>
                        <a:pt x="31" y="147"/>
                      </a:lnTo>
                      <a:lnTo>
                        <a:pt x="26" y="141"/>
                      </a:lnTo>
                      <a:lnTo>
                        <a:pt x="22" y="133"/>
                      </a:lnTo>
                      <a:lnTo>
                        <a:pt x="18" y="125"/>
                      </a:lnTo>
                      <a:lnTo>
                        <a:pt x="15" y="118"/>
                      </a:lnTo>
                      <a:lnTo>
                        <a:pt x="12" y="109"/>
                      </a:lnTo>
                      <a:lnTo>
                        <a:pt x="10" y="100"/>
                      </a:lnTo>
                      <a:lnTo>
                        <a:pt x="9" y="91"/>
                      </a:lnTo>
                      <a:lnTo>
                        <a:pt x="9" y="82"/>
                      </a:lnTo>
                      <a:lnTo>
                        <a:pt x="9" y="69"/>
                      </a:lnTo>
                      <a:lnTo>
                        <a:pt x="12" y="57"/>
                      </a:lnTo>
                      <a:lnTo>
                        <a:pt x="15" y="45"/>
                      </a:lnTo>
                      <a:lnTo>
                        <a:pt x="20" y="34"/>
                      </a:lnTo>
                      <a:lnTo>
                        <a:pt x="26" y="24"/>
                      </a:lnTo>
                      <a:lnTo>
                        <a:pt x="33" y="15"/>
                      </a:lnTo>
                      <a:lnTo>
                        <a:pt x="41" y="7"/>
                      </a:lnTo>
                      <a:lnTo>
                        <a:pt x="49" y="0"/>
                      </a:lnTo>
                      <a:lnTo>
                        <a:pt x="46" y="2"/>
                      </a:lnTo>
                      <a:lnTo>
                        <a:pt x="43" y="3"/>
                      </a:lnTo>
                      <a:lnTo>
                        <a:pt x="39" y="4"/>
                      </a:lnTo>
                      <a:lnTo>
                        <a:pt x="36" y="5"/>
                      </a:lnTo>
                      <a:lnTo>
                        <a:pt x="33" y="6"/>
                      </a:lnTo>
                      <a:lnTo>
                        <a:pt x="30" y="7"/>
                      </a:lnTo>
                      <a:lnTo>
                        <a:pt x="27" y="10"/>
                      </a:lnTo>
                      <a:lnTo>
                        <a:pt x="23" y="11"/>
                      </a:lnTo>
                      <a:lnTo>
                        <a:pt x="18" y="18"/>
                      </a:lnTo>
                      <a:lnTo>
                        <a:pt x="13" y="25"/>
                      </a:lnTo>
                      <a:lnTo>
                        <a:pt x="9" y="34"/>
                      </a:lnTo>
                      <a:lnTo>
                        <a:pt x="6" y="43"/>
                      </a:lnTo>
                      <a:lnTo>
                        <a:pt x="3" y="52"/>
                      </a:lnTo>
                      <a:lnTo>
                        <a:pt x="1" y="61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0" y="93"/>
                      </a:lnTo>
                      <a:lnTo>
                        <a:pt x="1" y="102"/>
                      </a:lnTo>
                      <a:lnTo>
                        <a:pt x="3" y="112"/>
                      </a:lnTo>
                      <a:lnTo>
                        <a:pt x="6" y="121"/>
                      </a:lnTo>
                      <a:lnTo>
                        <a:pt x="10" y="131"/>
                      </a:lnTo>
                      <a:lnTo>
                        <a:pt x="14" y="139"/>
                      </a:lnTo>
                      <a:lnTo>
                        <a:pt x="19" y="147"/>
                      </a:lnTo>
                      <a:lnTo>
                        <a:pt x="25" y="154"/>
                      </a:lnTo>
                      <a:lnTo>
                        <a:pt x="31" y="161"/>
                      </a:lnTo>
                      <a:lnTo>
                        <a:pt x="37" y="167"/>
                      </a:lnTo>
                      <a:lnTo>
                        <a:pt x="44" y="172"/>
                      </a:lnTo>
                      <a:lnTo>
                        <a:pt x="52" y="176"/>
                      </a:lnTo>
                      <a:lnTo>
                        <a:pt x="61" y="180"/>
                      </a:lnTo>
                      <a:lnTo>
                        <a:pt x="69" y="182"/>
                      </a:lnTo>
                      <a:lnTo>
                        <a:pt x="77" y="184"/>
                      </a:lnTo>
                      <a:lnTo>
                        <a:pt x="86" y="184"/>
                      </a:lnTo>
                      <a:lnTo>
                        <a:pt x="95" y="184"/>
                      </a:lnTo>
                      <a:lnTo>
                        <a:pt x="103" y="182"/>
                      </a:lnTo>
                      <a:lnTo>
                        <a:pt x="111" y="180"/>
                      </a:lnTo>
                      <a:lnTo>
                        <a:pt x="119" y="176"/>
                      </a:lnTo>
                      <a:lnTo>
                        <a:pt x="127" y="172"/>
                      </a:lnTo>
                      <a:lnTo>
                        <a:pt x="134" y="167"/>
                      </a:lnTo>
                      <a:lnTo>
                        <a:pt x="140" y="161"/>
                      </a:lnTo>
                      <a:lnTo>
                        <a:pt x="147" y="154"/>
                      </a:lnTo>
                      <a:lnTo>
                        <a:pt x="152" y="147"/>
                      </a:lnTo>
                      <a:lnTo>
                        <a:pt x="157" y="139"/>
                      </a:lnTo>
                      <a:lnTo>
                        <a:pt x="161" y="131"/>
                      </a:lnTo>
                      <a:lnTo>
                        <a:pt x="165" y="121"/>
                      </a:lnTo>
                      <a:lnTo>
                        <a:pt x="168" y="112"/>
                      </a:lnTo>
                      <a:lnTo>
                        <a:pt x="170" y="102"/>
                      </a:lnTo>
                      <a:lnTo>
                        <a:pt x="171" y="93"/>
                      </a:lnTo>
                      <a:lnTo>
                        <a:pt x="172" y="82"/>
                      </a:lnTo>
                      <a:close/>
                    </a:path>
                  </a:pathLst>
                </a:custGeom>
                <a:solidFill>
                  <a:srgbClr val="F7D2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0" name="Freeform 88"/>
                <p:cNvSpPr>
                  <a:spLocks/>
                </p:cNvSpPr>
                <p:nvPr/>
              </p:nvSpPr>
              <p:spPr bwMode="auto">
                <a:xfrm>
                  <a:off x="1145" y="2645"/>
                  <a:ext cx="33" cy="30"/>
                </a:xfrm>
                <a:custGeom>
                  <a:avLst/>
                  <a:gdLst>
                    <a:gd name="T0" fmla="*/ 0 w 163"/>
                    <a:gd name="T1" fmla="*/ 0 h 181"/>
                    <a:gd name="T2" fmla="*/ 0 w 163"/>
                    <a:gd name="T3" fmla="*/ 0 h 181"/>
                    <a:gd name="T4" fmla="*/ 0 w 163"/>
                    <a:gd name="T5" fmla="*/ 0 h 181"/>
                    <a:gd name="T6" fmla="*/ 0 w 163"/>
                    <a:gd name="T7" fmla="*/ 0 h 181"/>
                    <a:gd name="T8" fmla="*/ 0 w 163"/>
                    <a:gd name="T9" fmla="*/ 0 h 181"/>
                    <a:gd name="T10" fmla="*/ 0 w 163"/>
                    <a:gd name="T11" fmla="*/ 0 h 181"/>
                    <a:gd name="T12" fmla="*/ 0 w 163"/>
                    <a:gd name="T13" fmla="*/ 0 h 181"/>
                    <a:gd name="T14" fmla="*/ 0 w 163"/>
                    <a:gd name="T15" fmla="*/ 0 h 181"/>
                    <a:gd name="T16" fmla="*/ 0 w 163"/>
                    <a:gd name="T17" fmla="*/ 0 h 181"/>
                    <a:gd name="T18" fmla="*/ 0 w 163"/>
                    <a:gd name="T19" fmla="*/ 0 h 181"/>
                    <a:gd name="T20" fmla="*/ 0 w 163"/>
                    <a:gd name="T21" fmla="*/ 0 h 181"/>
                    <a:gd name="T22" fmla="*/ 0 w 163"/>
                    <a:gd name="T23" fmla="*/ 0 h 181"/>
                    <a:gd name="T24" fmla="*/ 0 w 163"/>
                    <a:gd name="T25" fmla="*/ 0 h 181"/>
                    <a:gd name="T26" fmla="*/ 0 w 163"/>
                    <a:gd name="T27" fmla="*/ 0 h 181"/>
                    <a:gd name="T28" fmla="*/ 0 w 163"/>
                    <a:gd name="T29" fmla="*/ 0 h 181"/>
                    <a:gd name="T30" fmla="*/ 0 w 163"/>
                    <a:gd name="T31" fmla="*/ 0 h 181"/>
                    <a:gd name="T32" fmla="*/ 0 w 163"/>
                    <a:gd name="T33" fmla="*/ 0 h 181"/>
                    <a:gd name="T34" fmla="*/ 0 w 163"/>
                    <a:gd name="T35" fmla="*/ 0 h 181"/>
                    <a:gd name="T36" fmla="*/ 0 w 163"/>
                    <a:gd name="T37" fmla="*/ 0 h 181"/>
                    <a:gd name="T38" fmla="*/ 0 w 163"/>
                    <a:gd name="T39" fmla="*/ 0 h 181"/>
                    <a:gd name="T40" fmla="*/ 0 w 163"/>
                    <a:gd name="T41" fmla="*/ 0 h 181"/>
                    <a:gd name="T42" fmla="*/ 0 w 163"/>
                    <a:gd name="T43" fmla="*/ 0 h 181"/>
                    <a:gd name="T44" fmla="*/ 0 w 163"/>
                    <a:gd name="T45" fmla="*/ 0 h 181"/>
                    <a:gd name="T46" fmla="*/ 0 w 163"/>
                    <a:gd name="T47" fmla="*/ 0 h 181"/>
                    <a:gd name="T48" fmla="*/ 0 w 163"/>
                    <a:gd name="T49" fmla="*/ 0 h 181"/>
                    <a:gd name="T50" fmla="*/ 0 w 163"/>
                    <a:gd name="T51" fmla="*/ 0 h 181"/>
                    <a:gd name="T52" fmla="*/ 0 w 163"/>
                    <a:gd name="T53" fmla="*/ 0 h 181"/>
                    <a:gd name="T54" fmla="*/ 0 w 163"/>
                    <a:gd name="T55" fmla="*/ 0 h 181"/>
                    <a:gd name="T56" fmla="*/ 0 w 163"/>
                    <a:gd name="T57" fmla="*/ 0 h 181"/>
                    <a:gd name="T58" fmla="*/ 0 w 163"/>
                    <a:gd name="T59" fmla="*/ 0 h 181"/>
                    <a:gd name="T60" fmla="*/ 0 w 163"/>
                    <a:gd name="T61" fmla="*/ 0 h 181"/>
                    <a:gd name="T62" fmla="*/ 0 w 163"/>
                    <a:gd name="T63" fmla="*/ 0 h 181"/>
                    <a:gd name="T64" fmla="*/ 0 w 163"/>
                    <a:gd name="T65" fmla="*/ 0 h 181"/>
                    <a:gd name="T66" fmla="*/ 0 w 163"/>
                    <a:gd name="T67" fmla="*/ 0 h 181"/>
                    <a:gd name="T68" fmla="*/ 0 w 163"/>
                    <a:gd name="T69" fmla="*/ 0 h 181"/>
                    <a:gd name="T70" fmla="*/ 0 w 163"/>
                    <a:gd name="T71" fmla="*/ 0 h 181"/>
                    <a:gd name="T72" fmla="*/ 0 w 163"/>
                    <a:gd name="T73" fmla="*/ 0 h 181"/>
                    <a:gd name="T74" fmla="*/ 0 w 163"/>
                    <a:gd name="T75" fmla="*/ 0 h 181"/>
                    <a:gd name="T76" fmla="*/ 0 w 163"/>
                    <a:gd name="T77" fmla="*/ 0 h 181"/>
                    <a:gd name="T78" fmla="*/ 0 w 163"/>
                    <a:gd name="T79" fmla="*/ 0 h 181"/>
                    <a:gd name="T80" fmla="*/ 0 w 163"/>
                    <a:gd name="T81" fmla="*/ 0 h 181"/>
                    <a:gd name="T82" fmla="*/ 0 w 163"/>
                    <a:gd name="T83" fmla="*/ 0 h 181"/>
                    <a:gd name="T84" fmla="*/ 0 w 163"/>
                    <a:gd name="T85" fmla="*/ 0 h 181"/>
                    <a:gd name="T86" fmla="*/ 0 w 163"/>
                    <a:gd name="T87" fmla="*/ 0 h 181"/>
                    <a:gd name="T88" fmla="*/ 0 w 163"/>
                    <a:gd name="T89" fmla="*/ 0 h 181"/>
                    <a:gd name="T90" fmla="*/ 0 w 163"/>
                    <a:gd name="T91" fmla="*/ 0 h 181"/>
                    <a:gd name="T92" fmla="*/ 0 w 163"/>
                    <a:gd name="T93" fmla="*/ 0 h 181"/>
                    <a:gd name="T94" fmla="*/ 0 w 163"/>
                    <a:gd name="T95" fmla="*/ 0 h 181"/>
                    <a:gd name="T96" fmla="*/ 0 w 163"/>
                    <a:gd name="T97" fmla="*/ 0 h 181"/>
                    <a:gd name="T98" fmla="*/ 0 w 163"/>
                    <a:gd name="T99" fmla="*/ 0 h 181"/>
                    <a:gd name="T100" fmla="*/ 0 w 163"/>
                    <a:gd name="T101" fmla="*/ 0 h 181"/>
                    <a:gd name="T102" fmla="*/ 0 w 163"/>
                    <a:gd name="T103" fmla="*/ 0 h 181"/>
                    <a:gd name="T104" fmla="*/ 0 w 163"/>
                    <a:gd name="T105" fmla="*/ 0 h 181"/>
                    <a:gd name="T106" fmla="*/ 0 w 163"/>
                    <a:gd name="T107" fmla="*/ 0 h 181"/>
                    <a:gd name="T108" fmla="*/ 0 w 163"/>
                    <a:gd name="T109" fmla="*/ 0 h 181"/>
                    <a:gd name="T110" fmla="*/ 0 w 163"/>
                    <a:gd name="T111" fmla="*/ 0 h 181"/>
                    <a:gd name="T112" fmla="*/ 0 w 163"/>
                    <a:gd name="T113" fmla="*/ 0 h 181"/>
                    <a:gd name="T114" fmla="*/ 0 w 163"/>
                    <a:gd name="T115" fmla="*/ 0 h 181"/>
                    <a:gd name="T116" fmla="*/ 0 w 163"/>
                    <a:gd name="T117" fmla="*/ 0 h 181"/>
                    <a:gd name="T118" fmla="*/ 0 w 163"/>
                    <a:gd name="T119" fmla="*/ 0 h 181"/>
                    <a:gd name="T120" fmla="*/ 0 w 163"/>
                    <a:gd name="T121" fmla="*/ 0 h 181"/>
                    <a:gd name="T122" fmla="*/ 0 w 163"/>
                    <a:gd name="T123" fmla="*/ 0 h 18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3"/>
                    <a:gd name="T187" fmla="*/ 0 h 181"/>
                    <a:gd name="T188" fmla="*/ 163 w 163"/>
                    <a:gd name="T189" fmla="*/ 181 h 18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3" h="181">
                      <a:moveTo>
                        <a:pt x="163" y="84"/>
                      </a:moveTo>
                      <a:lnTo>
                        <a:pt x="163" y="77"/>
                      </a:lnTo>
                      <a:lnTo>
                        <a:pt x="162" y="71"/>
                      </a:lnTo>
                      <a:lnTo>
                        <a:pt x="161" y="63"/>
                      </a:lnTo>
                      <a:lnTo>
                        <a:pt x="160" y="57"/>
                      </a:lnTo>
                      <a:lnTo>
                        <a:pt x="158" y="50"/>
                      </a:lnTo>
                      <a:lnTo>
                        <a:pt x="156" y="44"/>
                      </a:lnTo>
                      <a:lnTo>
                        <a:pt x="154" y="38"/>
                      </a:lnTo>
                      <a:lnTo>
                        <a:pt x="151" y="33"/>
                      </a:lnTo>
                      <a:lnTo>
                        <a:pt x="149" y="31"/>
                      </a:lnTo>
                      <a:lnTo>
                        <a:pt x="147" y="30"/>
                      </a:lnTo>
                      <a:lnTo>
                        <a:pt x="145" y="27"/>
                      </a:lnTo>
                      <a:lnTo>
                        <a:pt x="143" y="26"/>
                      </a:lnTo>
                      <a:lnTo>
                        <a:pt x="141" y="24"/>
                      </a:lnTo>
                      <a:lnTo>
                        <a:pt x="139" y="23"/>
                      </a:lnTo>
                      <a:lnTo>
                        <a:pt x="137" y="21"/>
                      </a:lnTo>
                      <a:lnTo>
                        <a:pt x="135" y="19"/>
                      </a:lnTo>
                      <a:lnTo>
                        <a:pt x="133" y="18"/>
                      </a:lnTo>
                      <a:lnTo>
                        <a:pt x="132" y="18"/>
                      </a:lnTo>
                      <a:lnTo>
                        <a:pt x="130" y="17"/>
                      </a:lnTo>
                      <a:lnTo>
                        <a:pt x="128" y="15"/>
                      </a:lnTo>
                      <a:lnTo>
                        <a:pt x="127" y="14"/>
                      </a:lnTo>
                      <a:lnTo>
                        <a:pt x="125" y="13"/>
                      </a:lnTo>
                      <a:lnTo>
                        <a:pt x="123" y="13"/>
                      </a:lnTo>
                      <a:lnTo>
                        <a:pt x="122" y="12"/>
                      </a:lnTo>
                      <a:lnTo>
                        <a:pt x="129" y="18"/>
                      </a:lnTo>
                      <a:lnTo>
                        <a:pt x="135" y="25"/>
                      </a:lnTo>
                      <a:lnTo>
                        <a:pt x="140" y="33"/>
                      </a:lnTo>
                      <a:lnTo>
                        <a:pt x="145" y="42"/>
                      </a:lnTo>
                      <a:lnTo>
                        <a:pt x="149" y="51"/>
                      </a:lnTo>
                      <a:lnTo>
                        <a:pt x="152" y="62"/>
                      </a:lnTo>
                      <a:lnTo>
                        <a:pt x="153" y="73"/>
                      </a:lnTo>
                      <a:lnTo>
                        <a:pt x="154" y="84"/>
                      </a:lnTo>
                      <a:lnTo>
                        <a:pt x="154" y="92"/>
                      </a:lnTo>
                      <a:lnTo>
                        <a:pt x="153" y="101"/>
                      </a:lnTo>
                      <a:lnTo>
                        <a:pt x="151" y="109"/>
                      </a:lnTo>
                      <a:lnTo>
                        <a:pt x="148" y="117"/>
                      </a:lnTo>
                      <a:lnTo>
                        <a:pt x="145" y="125"/>
                      </a:lnTo>
                      <a:lnTo>
                        <a:pt x="142" y="132"/>
                      </a:lnTo>
                      <a:lnTo>
                        <a:pt x="138" y="139"/>
                      </a:lnTo>
                      <a:lnTo>
                        <a:pt x="133" y="145"/>
                      </a:lnTo>
                      <a:lnTo>
                        <a:pt x="128" y="151"/>
                      </a:lnTo>
                      <a:lnTo>
                        <a:pt x="122" y="156"/>
                      </a:lnTo>
                      <a:lnTo>
                        <a:pt x="116" y="159"/>
                      </a:lnTo>
                      <a:lnTo>
                        <a:pt x="110" y="163"/>
                      </a:lnTo>
                      <a:lnTo>
                        <a:pt x="103" y="166"/>
                      </a:lnTo>
                      <a:lnTo>
                        <a:pt x="97" y="169"/>
                      </a:lnTo>
                      <a:lnTo>
                        <a:pt x="89" y="170"/>
                      </a:lnTo>
                      <a:lnTo>
                        <a:pt x="82" y="170"/>
                      </a:lnTo>
                      <a:lnTo>
                        <a:pt x="75" y="170"/>
                      </a:lnTo>
                      <a:lnTo>
                        <a:pt x="68" y="169"/>
                      </a:lnTo>
                      <a:lnTo>
                        <a:pt x="61" y="166"/>
                      </a:lnTo>
                      <a:lnTo>
                        <a:pt x="54" y="163"/>
                      </a:lnTo>
                      <a:lnTo>
                        <a:pt x="47" y="159"/>
                      </a:lnTo>
                      <a:lnTo>
                        <a:pt x="41" y="156"/>
                      </a:lnTo>
                      <a:lnTo>
                        <a:pt x="35" y="151"/>
                      </a:lnTo>
                      <a:lnTo>
                        <a:pt x="30" y="145"/>
                      </a:lnTo>
                      <a:lnTo>
                        <a:pt x="26" y="139"/>
                      </a:lnTo>
                      <a:lnTo>
                        <a:pt x="21" y="132"/>
                      </a:lnTo>
                      <a:lnTo>
                        <a:pt x="18" y="125"/>
                      </a:lnTo>
                      <a:lnTo>
                        <a:pt x="15" y="117"/>
                      </a:lnTo>
                      <a:lnTo>
                        <a:pt x="12" y="109"/>
                      </a:lnTo>
                      <a:lnTo>
                        <a:pt x="11" y="101"/>
                      </a:lnTo>
                      <a:lnTo>
                        <a:pt x="10" y="92"/>
                      </a:lnTo>
                      <a:lnTo>
                        <a:pt x="9" y="84"/>
                      </a:lnTo>
                      <a:lnTo>
                        <a:pt x="9" y="77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3" y="55"/>
                      </a:lnTo>
                      <a:lnTo>
                        <a:pt x="18" y="42"/>
                      </a:lnTo>
                      <a:lnTo>
                        <a:pt x="25" y="30"/>
                      </a:lnTo>
                      <a:lnTo>
                        <a:pt x="33" y="19"/>
                      </a:lnTo>
                      <a:lnTo>
                        <a:pt x="43" y="11"/>
                      </a:lnTo>
                      <a:lnTo>
                        <a:pt x="48" y="7"/>
                      </a:lnTo>
                      <a:lnTo>
                        <a:pt x="54" y="5"/>
                      </a:lnTo>
                      <a:lnTo>
                        <a:pt x="60" y="1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7" y="1"/>
                      </a:lnTo>
                      <a:lnTo>
                        <a:pt x="52" y="1"/>
                      </a:lnTo>
                      <a:lnTo>
                        <a:pt x="48" y="2"/>
                      </a:lnTo>
                      <a:lnTo>
                        <a:pt x="44" y="4"/>
                      </a:lnTo>
                      <a:lnTo>
                        <a:pt x="39" y="5"/>
                      </a:lnTo>
                      <a:lnTo>
                        <a:pt x="35" y="6"/>
                      </a:lnTo>
                      <a:lnTo>
                        <a:pt x="31" y="7"/>
                      </a:lnTo>
                      <a:lnTo>
                        <a:pt x="24" y="14"/>
                      </a:lnTo>
                      <a:lnTo>
                        <a:pt x="18" y="23"/>
                      </a:lnTo>
                      <a:lnTo>
                        <a:pt x="13" y="31"/>
                      </a:lnTo>
                      <a:lnTo>
                        <a:pt x="9" y="41"/>
                      </a:lnTo>
                      <a:lnTo>
                        <a:pt x="5" y="50"/>
                      </a:lnTo>
                      <a:lnTo>
                        <a:pt x="2" y="61"/>
                      </a:lnTo>
                      <a:lnTo>
                        <a:pt x="1" y="72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7" y="121"/>
                      </a:lnTo>
                      <a:lnTo>
                        <a:pt x="10" y="131"/>
                      </a:lnTo>
                      <a:lnTo>
                        <a:pt x="14" y="138"/>
                      </a:lnTo>
                      <a:lnTo>
                        <a:pt x="19" y="146"/>
                      </a:lnTo>
                      <a:lnTo>
                        <a:pt x="24" y="152"/>
                      </a:lnTo>
                      <a:lnTo>
                        <a:pt x="30" y="158"/>
                      </a:lnTo>
                      <a:lnTo>
                        <a:pt x="36" y="164"/>
                      </a:lnTo>
                      <a:lnTo>
                        <a:pt x="43" y="169"/>
                      </a:lnTo>
                      <a:lnTo>
                        <a:pt x="50" y="174"/>
                      </a:lnTo>
                      <a:lnTo>
                        <a:pt x="58" y="176"/>
                      </a:lnTo>
                      <a:lnTo>
                        <a:pt x="66" y="178"/>
                      </a:lnTo>
                      <a:lnTo>
                        <a:pt x="74" y="181"/>
                      </a:lnTo>
                      <a:lnTo>
                        <a:pt x="82" y="181"/>
                      </a:lnTo>
                      <a:lnTo>
                        <a:pt x="90" y="181"/>
                      </a:lnTo>
                      <a:lnTo>
                        <a:pt x="98" y="178"/>
                      </a:lnTo>
                      <a:lnTo>
                        <a:pt x="106" y="176"/>
                      </a:lnTo>
                      <a:lnTo>
                        <a:pt x="114" y="174"/>
                      </a:lnTo>
                      <a:lnTo>
                        <a:pt x="121" y="169"/>
                      </a:lnTo>
                      <a:lnTo>
                        <a:pt x="127" y="164"/>
                      </a:lnTo>
                      <a:lnTo>
                        <a:pt x="134" y="158"/>
                      </a:lnTo>
                      <a:lnTo>
                        <a:pt x="139" y="152"/>
                      </a:lnTo>
                      <a:lnTo>
                        <a:pt x="145" y="146"/>
                      </a:lnTo>
                      <a:lnTo>
                        <a:pt x="149" y="138"/>
                      </a:lnTo>
                      <a:lnTo>
                        <a:pt x="153" y="131"/>
                      </a:lnTo>
                      <a:lnTo>
                        <a:pt x="157" y="121"/>
                      </a:lnTo>
                      <a:lnTo>
                        <a:pt x="159" y="113"/>
                      </a:lnTo>
                      <a:lnTo>
                        <a:pt x="161" y="103"/>
                      </a:lnTo>
                      <a:lnTo>
                        <a:pt x="163" y="93"/>
                      </a:lnTo>
                      <a:lnTo>
                        <a:pt x="163" y="84"/>
                      </a:lnTo>
                      <a:close/>
                    </a:path>
                  </a:pathLst>
                </a:custGeom>
                <a:solidFill>
                  <a:srgbClr val="F8D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1" name="Freeform 89"/>
                <p:cNvSpPr>
                  <a:spLocks noEditPoints="1"/>
                </p:cNvSpPr>
                <p:nvPr/>
              </p:nvSpPr>
              <p:spPr bwMode="auto">
                <a:xfrm>
                  <a:off x="1146" y="2645"/>
                  <a:ext cx="31" cy="29"/>
                </a:xfrm>
                <a:custGeom>
                  <a:avLst/>
                  <a:gdLst>
                    <a:gd name="T0" fmla="*/ 0 w 154"/>
                    <a:gd name="T1" fmla="*/ 0 h 175"/>
                    <a:gd name="T2" fmla="*/ 0 w 154"/>
                    <a:gd name="T3" fmla="*/ 0 h 175"/>
                    <a:gd name="T4" fmla="*/ 0 w 154"/>
                    <a:gd name="T5" fmla="*/ 0 h 175"/>
                    <a:gd name="T6" fmla="*/ 0 w 154"/>
                    <a:gd name="T7" fmla="*/ 0 h 175"/>
                    <a:gd name="T8" fmla="*/ 0 w 154"/>
                    <a:gd name="T9" fmla="*/ 0 h 175"/>
                    <a:gd name="T10" fmla="*/ 0 w 154"/>
                    <a:gd name="T11" fmla="*/ 0 h 175"/>
                    <a:gd name="T12" fmla="*/ 0 w 154"/>
                    <a:gd name="T13" fmla="*/ 0 h 175"/>
                    <a:gd name="T14" fmla="*/ 0 w 154"/>
                    <a:gd name="T15" fmla="*/ 0 h 175"/>
                    <a:gd name="T16" fmla="*/ 0 w 154"/>
                    <a:gd name="T17" fmla="*/ 0 h 175"/>
                    <a:gd name="T18" fmla="*/ 0 w 154"/>
                    <a:gd name="T19" fmla="*/ 0 h 175"/>
                    <a:gd name="T20" fmla="*/ 0 w 154"/>
                    <a:gd name="T21" fmla="*/ 0 h 175"/>
                    <a:gd name="T22" fmla="*/ 0 w 154"/>
                    <a:gd name="T23" fmla="*/ 0 h 175"/>
                    <a:gd name="T24" fmla="*/ 0 w 154"/>
                    <a:gd name="T25" fmla="*/ 0 h 175"/>
                    <a:gd name="T26" fmla="*/ 0 w 154"/>
                    <a:gd name="T27" fmla="*/ 0 h 175"/>
                    <a:gd name="T28" fmla="*/ 0 w 154"/>
                    <a:gd name="T29" fmla="*/ 0 h 175"/>
                    <a:gd name="T30" fmla="*/ 0 w 154"/>
                    <a:gd name="T31" fmla="*/ 0 h 175"/>
                    <a:gd name="T32" fmla="*/ 0 w 154"/>
                    <a:gd name="T33" fmla="*/ 0 h 175"/>
                    <a:gd name="T34" fmla="*/ 0 w 154"/>
                    <a:gd name="T35" fmla="*/ 0 h 175"/>
                    <a:gd name="T36" fmla="*/ 0 w 154"/>
                    <a:gd name="T37" fmla="*/ 0 h 175"/>
                    <a:gd name="T38" fmla="*/ 0 w 154"/>
                    <a:gd name="T39" fmla="*/ 0 h 175"/>
                    <a:gd name="T40" fmla="*/ 0 w 154"/>
                    <a:gd name="T41" fmla="*/ 0 h 175"/>
                    <a:gd name="T42" fmla="*/ 0 w 154"/>
                    <a:gd name="T43" fmla="*/ 0 h 175"/>
                    <a:gd name="T44" fmla="*/ 0 w 154"/>
                    <a:gd name="T45" fmla="*/ 0 h 175"/>
                    <a:gd name="T46" fmla="*/ 0 w 154"/>
                    <a:gd name="T47" fmla="*/ 0 h 175"/>
                    <a:gd name="T48" fmla="*/ 0 w 154"/>
                    <a:gd name="T49" fmla="*/ 0 h 175"/>
                    <a:gd name="T50" fmla="*/ 0 w 154"/>
                    <a:gd name="T51" fmla="*/ 0 h 175"/>
                    <a:gd name="T52" fmla="*/ 0 w 154"/>
                    <a:gd name="T53" fmla="*/ 0 h 175"/>
                    <a:gd name="T54" fmla="*/ 0 w 154"/>
                    <a:gd name="T55" fmla="*/ 0 h 175"/>
                    <a:gd name="T56" fmla="*/ 0 w 154"/>
                    <a:gd name="T57" fmla="*/ 0 h 175"/>
                    <a:gd name="T58" fmla="*/ 0 w 154"/>
                    <a:gd name="T59" fmla="*/ 0 h 175"/>
                    <a:gd name="T60" fmla="*/ 0 w 154"/>
                    <a:gd name="T61" fmla="*/ 0 h 175"/>
                    <a:gd name="T62" fmla="*/ 0 w 154"/>
                    <a:gd name="T63" fmla="*/ 0 h 175"/>
                    <a:gd name="T64" fmla="*/ 0 w 154"/>
                    <a:gd name="T65" fmla="*/ 0 h 175"/>
                    <a:gd name="T66" fmla="*/ 0 w 154"/>
                    <a:gd name="T67" fmla="*/ 0 h 175"/>
                    <a:gd name="T68" fmla="*/ 0 w 154"/>
                    <a:gd name="T69" fmla="*/ 0 h 175"/>
                    <a:gd name="T70" fmla="*/ 0 w 154"/>
                    <a:gd name="T71" fmla="*/ 0 h 175"/>
                    <a:gd name="T72" fmla="*/ 0 w 154"/>
                    <a:gd name="T73" fmla="*/ 0 h 175"/>
                    <a:gd name="T74" fmla="*/ 0 w 154"/>
                    <a:gd name="T75" fmla="*/ 0 h 175"/>
                    <a:gd name="T76" fmla="*/ 0 w 154"/>
                    <a:gd name="T77" fmla="*/ 0 h 175"/>
                    <a:gd name="T78" fmla="*/ 0 w 154"/>
                    <a:gd name="T79" fmla="*/ 0 h 175"/>
                    <a:gd name="T80" fmla="*/ 0 w 154"/>
                    <a:gd name="T81" fmla="*/ 0 h 175"/>
                    <a:gd name="T82" fmla="*/ 0 w 154"/>
                    <a:gd name="T83" fmla="*/ 0 h 175"/>
                    <a:gd name="T84" fmla="*/ 0 w 154"/>
                    <a:gd name="T85" fmla="*/ 0 h 1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4"/>
                    <a:gd name="T130" fmla="*/ 0 h 175"/>
                    <a:gd name="T131" fmla="*/ 154 w 154"/>
                    <a:gd name="T132" fmla="*/ 175 h 1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4" h="175">
                      <a:moveTo>
                        <a:pt x="154" y="84"/>
                      </a:moveTo>
                      <a:lnTo>
                        <a:pt x="153" y="75"/>
                      </a:lnTo>
                      <a:lnTo>
                        <a:pt x="152" y="67"/>
                      </a:lnTo>
                      <a:lnTo>
                        <a:pt x="151" y="59"/>
                      </a:lnTo>
                      <a:lnTo>
                        <a:pt x="148" y="50"/>
                      </a:lnTo>
                      <a:lnTo>
                        <a:pt x="146" y="43"/>
                      </a:lnTo>
                      <a:lnTo>
                        <a:pt x="142" y="36"/>
                      </a:lnTo>
                      <a:lnTo>
                        <a:pt x="138" y="29"/>
                      </a:lnTo>
                      <a:lnTo>
                        <a:pt x="134" y="23"/>
                      </a:lnTo>
                      <a:lnTo>
                        <a:pt x="133" y="21"/>
                      </a:lnTo>
                      <a:lnTo>
                        <a:pt x="132" y="21"/>
                      </a:lnTo>
                      <a:lnTo>
                        <a:pt x="131" y="20"/>
                      </a:lnTo>
                      <a:lnTo>
                        <a:pt x="130" y="20"/>
                      </a:lnTo>
                      <a:lnTo>
                        <a:pt x="130" y="19"/>
                      </a:lnTo>
                      <a:lnTo>
                        <a:pt x="119" y="13"/>
                      </a:lnTo>
                      <a:lnTo>
                        <a:pt x="108" y="8"/>
                      </a:lnTo>
                      <a:lnTo>
                        <a:pt x="97" y="4"/>
                      </a:lnTo>
                      <a:lnTo>
                        <a:pt x="86" y="1"/>
                      </a:lnTo>
                      <a:lnTo>
                        <a:pt x="75" y="0"/>
                      </a:lnTo>
                      <a:lnTo>
                        <a:pt x="64" y="0"/>
                      </a:lnTo>
                      <a:lnTo>
                        <a:pt x="52" y="1"/>
                      </a:lnTo>
                      <a:lnTo>
                        <a:pt x="40" y="2"/>
                      </a:lnTo>
                      <a:lnTo>
                        <a:pt x="32" y="9"/>
                      </a:lnTo>
                      <a:lnTo>
                        <a:pt x="24" y="17"/>
                      </a:lnTo>
                      <a:lnTo>
                        <a:pt x="17" y="26"/>
                      </a:lnTo>
                      <a:lnTo>
                        <a:pt x="11" y="36"/>
                      </a:lnTo>
                      <a:lnTo>
                        <a:pt x="6" y="47"/>
                      </a:lnTo>
                      <a:lnTo>
                        <a:pt x="3" y="59"/>
                      </a:lnTo>
                      <a:lnTo>
                        <a:pt x="0" y="71"/>
                      </a:lnTo>
                      <a:lnTo>
                        <a:pt x="0" y="84"/>
                      </a:lnTo>
                      <a:lnTo>
                        <a:pt x="0" y="93"/>
                      </a:lnTo>
                      <a:lnTo>
                        <a:pt x="1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7"/>
                      </a:lnTo>
                      <a:lnTo>
                        <a:pt x="13" y="135"/>
                      </a:lnTo>
                      <a:lnTo>
                        <a:pt x="17" y="143"/>
                      </a:lnTo>
                      <a:lnTo>
                        <a:pt x="22" y="149"/>
                      </a:lnTo>
                      <a:lnTo>
                        <a:pt x="27" y="155"/>
                      </a:lnTo>
                      <a:lnTo>
                        <a:pt x="33" y="159"/>
                      </a:lnTo>
                      <a:lnTo>
                        <a:pt x="40" y="164"/>
                      </a:lnTo>
                      <a:lnTo>
                        <a:pt x="46" y="168"/>
                      </a:lnTo>
                      <a:lnTo>
                        <a:pt x="54" y="171"/>
                      </a:lnTo>
                      <a:lnTo>
                        <a:pt x="62" y="174"/>
                      </a:lnTo>
                      <a:lnTo>
                        <a:pt x="69" y="175"/>
                      </a:lnTo>
                      <a:lnTo>
                        <a:pt x="77" y="175"/>
                      </a:lnTo>
                      <a:lnTo>
                        <a:pt x="85" y="175"/>
                      </a:lnTo>
                      <a:lnTo>
                        <a:pt x="93" y="174"/>
                      </a:lnTo>
                      <a:lnTo>
                        <a:pt x="100" y="171"/>
                      </a:lnTo>
                      <a:lnTo>
                        <a:pt x="107" y="168"/>
                      </a:lnTo>
                      <a:lnTo>
                        <a:pt x="114" y="164"/>
                      </a:lnTo>
                      <a:lnTo>
                        <a:pt x="120" y="159"/>
                      </a:lnTo>
                      <a:lnTo>
                        <a:pt x="126" y="155"/>
                      </a:lnTo>
                      <a:lnTo>
                        <a:pt x="131" y="149"/>
                      </a:lnTo>
                      <a:lnTo>
                        <a:pt x="136" y="143"/>
                      </a:lnTo>
                      <a:lnTo>
                        <a:pt x="140" y="135"/>
                      </a:lnTo>
                      <a:lnTo>
                        <a:pt x="144" y="127"/>
                      </a:lnTo>
                      <a:lnTo>
                        <a:pt x="148" y="120"/>
                      </a:lnTo>
                      <a:lnTo>
                        <a:pt x="150" y="111"/>
                      </a:lnTo>
                      <a:lnTo>
                        <a:pt x="152" y="102"/>
                      </a:lnTo>
                      <a:lnTo>
                        <a:pt x="153" y="93"/>
                      </a:lnTo>
                      <a:lnTo>
                        <a:pt x="154" y="84"/>
                      </a:lnTo>
                      <a:close/>
                      <a:moveTo>
                        <a:pt x="145" y="84"/>
                      </a:moveTo>
                      <a:lnTo>
                        <a:pt x="144" y="92"/>
                      </a:lnTo>
                      <a:lnTo>
                        <a:pt x="143" y="101"/>
                      </a:lnTo>
                      <a:lnTo>
                        <a:pt x="142" y="108"/>
                      </a:lnTo>
                      <a:lnTo>
                        <a:pt x="139" y="115"/>
                      </a:lnTo>
                      <a:lnTo>
                        <a:pt x="136" y="122"/>
                      </a:lnTo>
                      <a:lnTo>
                        <a:pt x="133" y="129"/>
                      </a:lnTo>
                      <a:lnTo>
                        <a:pt x="129" y="135"/>
                      </a:lnTo>
                      <a:lnTo>
                        <a:pt x="125" y="141"/>
                      </a:lnTo>
                      <a:lnTo>
                        <a:pt x="120" y="146"/>
                      </a:lnTo>
                      <a:lnTo>
                        <a:pt x="115" y="151"/>
                      </a:lnTo>
                      <a:lnTo>
                        <a:pt x="109" y="155"/>
                      </a:lnTo>
                      <a:lnTo>
                        <a:pt x="103" y="158"/>
                      </a:lnTo>
                      <a:lnTo>
                        <a:pt x="97" y="161"/>
                      </a:lnTo>
                      <a:lnTo>
                        <a:pt x="91" y="163"/>
                      </a:lnTo>
                      <a:lnTo>
                        <a:pt x="84" y="164"/>
                      </a:lnTo>
                      <a:lnTo>
                        <a:pt x="77" y="164"/>
                      </a:lnTo>
                      <a:lnTo>
                        <a:pt x="70" y="164"/>
                      </a:lnTo>
                      <a:lnTo>
                        <a:pt x="64" y="163"/>
                      </a:lnTo>
                      <a:lnTo>
                        <a:pt x="57" y="161"/>
                      </a:lnTo>
                      <a:lnTo>
                        <a:pt x="51" y="158"/>
                      </a:lnTo>
                      <a:lnTo>
                        <a:pt x="44" y="155"/>
                      </a:lnTo>
                      <a:lnTo>
                        <a:pt x="38" y="151"/>
                      </a:lnTo>
                      <a:lnTo>
                        <a:pt x="33" y="146"/>
                      </a:lnTo>
                      <a:lnTo>
                        <a:pt x="28" y="141"/>
                      </a:lnTo>
                      <a:lnTo>
                        <a:pt x="24" y="135"/>
                      </a:lnTo>
                      <a:lnTo>
                        <a:pt x="20" y="129"/>
                      </a:lnTo>
                      <a:lnTo>
                        <a:pt x="17" y="122"/>
                      </a:lnTo>
                      <a:lnTo>
                        <a:pt x="14" y="115"/>
                      </a:lnTo>
                      <a:lnTo>
                        <a:pt x="12" y="108"/>
                      </a:lnTo>
                      <a:lnTo>
                        <a:pt x="10" y="101"/>
                      </a:lnTo>
                      <a:lnTo>
                        <a:pt x="9" y="92"/>
                      </a:lnTo>
                      <a:lnTo>
                        <a:pt x="9" y="84"/>
                      </a:lnTo>
                      <a:lnTo>
                        <a:pt x="9" y="75"/>
                      </a:lnTo>
                      <a:lnTo>
                        <a:pt x="10" y="67"/>
                      </a:lnTo>
                      <a:lnTo>
                        <a:pt x="12" y="60"/>
                      </a:lnTo>
                      <a:lnTo>
                        <a:pt x="14" y="53"/>
                      </a:lnTo>
                      <a:lnTo>
                        <a:pt x="17" y="45"/>
                      </a:lnTo>
                      <a:lnTo>
                        <a:pt x="20" y="38"/>
                      </a:lnTo>
                      <a:lnTo>
                        <a:pt x="24" y="32"/>
                      </a:lnTo>
                      <a:lnTo>
                        <a:pt x="28" y="26"/>
                      </a:lnTo>
                      <a:lnTo>
                        <a:pt x="33" y="21"/>
                      </a:lnTo>
                      <a:lnTo>
                        <a:pt x="38" y="17"/>
                      </a:lnTo>
                      <a:lnTo>
                        <a:pt x="44" y="13"/>
                      </a:lnTo>
                      <a:lnTo>
                        <a:pt x="51" y="9"/>
                      </a:lnTo>
                      <a:lnTo>
                        <a:pt x="57" y="7"/>
                      </a:lnTo>
                      <a:lnTo>
                        <a:pt x="64" y="5"/>
                      </a:lnTo>
                      <a:lnTo>
                        <a:pt x="70" y="4"/>
                      </a:lnTo>
                      <a:lnTo>
                        <a:pt x="77" y="2"/>
                      </a:lnTo>
                      <a:lnTo>
                        <a:pt x="84" y="4"/>
                      </a:lnTo>
                      <a:lnTo>
                        <a:pt x="91" y="5"/>
                      </a:lnTo>
                      <a:lnTo>
                        <a:pt x="97" y="7"/>
                      </a:lnTo>
                      <a:lnTo>
                        <a:pt x="103" y="9"/>
                      </a:lnTo>
                      <a:lnTo>
                        <a:pt x="109" y="13"/>
                      </a:lnTo>
                      <a:lnTo>
                        <a:pt x="115" y="17"/>
                      </a:lnTo>
                      <a:lnTo>
                        <a:pt x="120" y="21"/>
                      </a:lnTo>
                      <a:lnTo>
                        <a:pt x="125" y="26"/>
                      </a:lnTo>
                      <a:lnTo>
                        <a:pt x="129" y="32"/>
                      </a:lnTo>
                      <a:lnTo>
                        <a:pt x="133" y="38"/>
                      </a:lnTo>
                      <a:lnTo>
                        <a:pt x="136" y="45"/>
                      </a:lnTo>
                      <a:lnTo>
                        <a:pt x="139" y="53"/>
                      </a:lnTo>
                      <a:lnTo>
                        <a:pt x="142" y="60"/>
                      </a:lnTo>
                      <a:lnTo>
                        <a:pt x="143" y="67"/>
                      </a:lnTo>
                      <a:lnTo>
                        <a:pt x="144" y="75"/>
                      </a:lnTo>
                      <a:lnTo>
                        <a:pt x="145" y="84"/>
                      </a:lnTo>
                      <a:close/>
                    </a:path>
                  </a:pathLst>
                </a:custGeom>
                <a:solidFill>
                  <a:srgbClr val="F8D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2" name="Freeform 90"/>
                <p:cNvSpPr>
                  <a:spLocks noEditPoints="1"/>
                </p:cNvSpPr>
                <p:nvPr/>
              </p:nvSpPr>
              <p:spPr bwMode="auto">
                <a:xfrm>
                  <a:off x="1147" y="2645"/>
                  <a:ext cx="29" cy="29"/>
                </a:xfrm>
                <a:custGeom>
                  <a:avLst/>
                  <a:gdLst>
                    <a:gd name="T0" fmla="*/ 0 w 145"/>
                    <a:gd name="T1" fmla="*/ 0 h 170"/>
                    <a:gd name="T2" fmla="*/ 0 w 145"/>
                    <a:gd name="T3" fmla="*/ 0 h 170"/>
                    <a:gd name="T4" fmla="*/ 0 w 145"/>
                    <a:gd name="T5" fmla="*/ 0 h 170"/>
                    <a:gd name="T6" fmla="*/ 0 w 145"/>
                    <a:gd name="T7" fmla="*/ 0 h 170"/>
                    <a:gd name="T8" fmla="*/ 0 w 145"/>
                    <a:gd name="T9" fmla="*/ 0 h 170"/>
                    <a:gd name="T10" fmla="*/ 0 w 145"/>
                    <a:gd name="T11" fmla="*/ 0 h 170"/>
                    <a:gd name="T12" fmla="*/ 0 w 145"/>
                    <a:gd name="T13" fmla="*/ 0 h 170"/>
                    <a:gd name="T14" fmla="*/ 0 w 145"/>
                    <a:gd name="T15" fmla="*/ 0 h 170"/>
                    <a:gd name="T16" fmla="*/ 0 w 145"/>
                    <a:gd name="T17" fmla="*/ 0 h 170"/>
                    <a:gd name="T18" fmla="*/ 0 w 145"/>
                    <a:gd name="T19" fmla="*/ 0 h 170"/>
                    <a:gd name="T20" fmla="*/ 0 w 145"/>
                    <a:gd name="T21" fmla="*/ 0 h 170"/>
                    <a:gd name="T22" fmla="*/ 0 w 145"/>
                    <a:gd name="T23" fmla="*/ 0 h 170"/>
                    <a:gd name="T24" fmla="*/ 0 w 145"/>
                    <a:gd name="T25" fmla="*/ 0 h 170"/>
                    <a:gd name="T26" fmla="*/ 0 w 145"/>
                    <a:gd name="T27" fmla="*/ 0 h 170"/>
                    <a:gd name="T28" fmla="*/ 0 w 145"/>
                    <a:gd name="T29" fmla="*/ 0 h 170"/>
                    <a:gd name="T30" fmla="*/ 0 w 145"/>
                    <a:gd name="T31" fmla="*/ 0 h 170"/>
                    <a:gd name="T32" fmla="*/ 0 w 145"/>
                    <a:gd name="T33" fmla="*/ 0 h 170"/>
                    <a:gd name="T34" fmla="*/ 0 w 145"/>
                    <a:gd name="T35" fmla="*/ 0 h 170"/>
                    <a:gd name="T36" fmla="*/ 0 w 145"/>
                    <a:gd name="T37" fmla="*/ 0 h 170"/>
                    <a:gd name="T38" fmla="*/ 0 w 145"/>
                    <a:gd name="T39" fmla="*/ 0 h 170"/>
                    <a:gd name="T40" fmla="*/ 0 w 145"/>
                    <a:gd name="T41" fmla="*/ 0 h 170"/>
                    <a:gd name="T42" fmla="*/ 0 w 145"/>
                    <a:gd name="T43" fmla="*/ 0 h 170"/>
                    <a:gd name="T44" fmla="*/ 0 w 145"/>
                    <a:gd name="T45" fmla="*/ 0 h 170"/>
                    <a:gd name="T46" fmla="*/ 0 w 145"/>
                    <a:gd name="T47" fmla="*/ 0 h 170"/>
                    <a:gd name="T48" fmla="*/ 0 w 145"/>
                    <a:gd name="T49" fmla="*/ 0 h 170"/>
                    <a:gd name="T50" fmla="*/ 0 w 145"/>
                    <a:gd name="T51" fmla="*/ 0 h 170"/>
                    <a:gd name="T52" fmla="*/ 0 w 145"/>
                    <a:gd name="T53" fmla="*/ 0 h 170"/>
                    <a:gd name="T54" fmla="*/ 0 w 145"/>
                    <a:gd name="T55" fmla="*/ 0 h 170"/>
                    <a:gd name="T56" fmla="*/ 0 w 145"/>
                    <a:gd name="T57" fmla="*/ 0 h 170"/>
                    <a:gd name="T58" fmla="*/ 0 w 145"/>
                    <a:gd name="T59" fmla="*/ 0 h 170"/>
                    <a:gd name="T60" fmla="*/ 0 w 145"/>
                    <a:gd name="T61" fmla="*/ 0 h 170"/>
                    <a:gd name="T62" fmla="*/ 0 w 145"/>
                    <a:gd name="T63" fmla="*/ 0 h 170"/>
                    <a:gd name="T64" fmla="*/ 0 w 145"/>
                    <a:gd name="T65" fmla="*/ 0 h 170"/>
                    <a:gd name="T66" fmla="*/ 0 w 145"/>
                    <a:gd name="T67" fmla="*/ 0 h 170"/>
                    <a:gd name="T68" fmla="*/ 0 w 145"/>
                    <a:gd name="T69" fmla="*/ 0 h 170"/>
                    <a:gd name="T70" fmla="*/ 0 w 145"/>
                    <a:gd name="T71" fmla="*/ 0 h 170"/>
                    <a:gd name="T72" fmla="*/ 0 w 145"/>
                    <a:gd name="T73" fmla="*/ 0 h 170"/>
                    <a:gd name="T74" fmla="*/ 0 w 145"/>
                    <a:gd name="T75" fmla="*/ 0 h 170"/>
                    <a:gd name="T76" fmla="*/ 0 w 145"/>
                    <a:gd name="T77" fmla="*/ 0 h 170"/>
                    <a:gd name="T78" fmla="*/ 0 w 145"/>
                    <a:gd name="T79" fmla="*/ 0 h 170"/>
                    <a:gd name="T80" fmla="*/ 0 w 145"/>
                    <a:gd name="T81" fmla="*/ 0 h 170"/>
                    <a:gd name="T82" fmla="*/ 0 w 145"/>
                    <a:gd name="T83" fmla="*/ 0 h 1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5"/>
                    <a:gd name="T127" fmla="*/ 0 h 170"/>
                    <a:gd name="T128" fmla="*/ 145 w 145"/>
                    <a:gd name="T129" fmla="*/ 170 h 1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5" h="170">
                      <a:moveTo>
                        <a:pt x="145" y="84"/>
                      </a:moveTo>
                      <a:lnTo>
                        <a:pt x="144" y="73"/>
                      </a:lnTo>
                      <a:lnTo>
                        <a:pt x="143" y="62"/>
                      </a:lnTo>
                      <a:lnTo>
                        <a:pt x="140" y="51"/>
                      </a:lnTo>
                      <a:lnTo>
                        <a:pt x="136" y="42"/>
                      </a:lnTo>
                      <a:lnTo>
                        <a:pt x="131" y="33"/>
                      </a:lnTo>
                      <a:lnTo>
                        <a:pt x="126" y="25"/>
                      </a:lnTo>
                      <a:lnTo>
                        <a:pt x="120" y="18"/>
                      </a:lnTo>
                      <a:lnTo>
                        <a:pt x="113" y="12"/>
                      </a:lnTo>
                      <a:lnTo>
                        <a:pt x="106" y="8"/>
                      </a:lnTo>
                      <a:lnTo>
                        <a:pt x="99" y="6"/>
                      </a:lnTo>
                      <a:lnTo>
                        <a:pt x="92" y="4"/>
                      </a:lnTo>
                      <a:lnTo>
                        <a:pt x="85" y="2"/>
                      </a:lnTo>
                      <a:lnTo>
                        <a:pt x="78" y="1"/>
                      </a:lnTo>
                      <a:lnTo>
                        <a:pt x="71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51" y="1"/>
                      </a:lnTo>
                      <a:lnTo>
                        <a:pt x="45" y="5"/>
                      </a:lnTo>
                      <a:lnTo>
                        <a:pt x="39" y="7"/>
                      </a:lnTo>
                      <a:lnTo>
                        <a:pt x="34" y="11"/>
                      </a:lnTo>
                      <a:lnTo>
                        <a:pt x="24" y="19"/>
                      </a:lnTo>
                      <a:lnTo>
                        <a:pt x="16" y="30"/>
                      </a:lnTo>
                      <a:lnTo>
                        <a:pt x="12" y="36"/>
                      </a:lnTo>
                      <a:lnTo>
                        <a:pt x="9" y="42"/>
                      </a:lnTo>
                      <a:lnTo>
                        <a:pt x="7" y="48"/>
                      </a:lnTo>
                      <a:lnTo>
                        <a:pt x="4" y="55"/>
                      </a:lnTo>
                      <a:lnTo>
                        <a:pt x="3" y="61"/>
                      </a:lnTo>
                      <a:lnTo>
                        <a:pt x="1" y="68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2"/>
                      </a:lnTo>
                      <a:lnTo>
                        <a:pt x="2" y="101"/>
                      </a:lnTo>
                      <a:lnTo>
                        <a:pt x="3" y="109"/>
                      </a:lnTo>
                      <a:lnTo>
                        <a:pt x="6" y="117"/>
                      </a:lnTo>
                      <a:lnTo>
                        <a:pt x="9" y="125"/>
                      </a:lnTo>
                      <a:lnTo>
                        <a:pt x="12" y="132"/>
                      </a:lnTo>
                      <a:lnTo>
                        <a:pt x="17" y="139"/>
                      </a:lnTo>
                      <a:lnTo>
                        <a:pt x="21" y="145"/>
                      </a:lnTo>
                      <a:lnTo>
                        <a:pt x="26" y="151"/>
                      </a:lnTo>
                      <a:lnTo>
                        <a:pt x="32" y="156"/>
                      </a:lnTo>
                      <a:lnTo>
                        <a:pt x="38" y="159"/>
                      </a:lnTo>
                      <a:lnTo>
                        <a:pt x="45" y="163"/>
                      </a:lnTo>
                      <a:lnTo>
                        <a:pt x="52" y="166"/>
                      </a:lnTo>
                      <a:lnTo>
                        <a:pt x="59" y="169"/>
                      </a:lnTo>
                      <a:lnTo>
                        <a:pt x="66" y="170"/>
                      </a:lnTo>
                      <a:lnTo>
                        <a:pt x="73" y="170"/>
                      </a:lnTo>
                      <a:lnTo>
                        <a:pt x="80" y="170"/>
                      </a:lnTo>
                      <a:lnTo>
                        <a:pt x="88" y="169"/>
                      </a:lnTo>
                      <a:lnTo>
                        <a:pt x="94" y="166"/>
                      </a:lnTo>
                      <a:lnTo>
                        <a:pt x="101" y="163"/>
                      </a:lnTo>
                      <a:lnTo>
                        <a:pt x="107" y="159"/>
                      </a:lnTo>
                      <a:lnTo>
                        <a:pt x="113" y="156"/>
                      </a:lnTo>
                      <a:lnTo>
                        <a:pt x="119" y="151"/>
                      </a:lnTo>
                      <a:lnTo>
                        <a:pt x="124" y="145"/>
                      </a:lnTo>
                      <a:lnTo>
                        <a:pt x="129" y="139"/>
                      </a:lnTo>
                      <a:lnTo>
                        <a:pt x="133" y="132"/>
                      </a:lnTo>
                      <a:lnTo>
                        <a:pt x="136" y="125"/>
                      </a:lnTo>
                      <a:lnTo>
                        <a:pt x="139" y="117"/>
                      </a:lnTo>
                      <a:lnTo>
                        <a:pt x="142" y="109"/>
                      </a:lnTo>
                      <a:lnTo>
                        <a:pt x="144" y="101"/>
                      </a:lnTo>
                      <a:lnTo>
                        <a:pt x="145" y="92"/>
                      </a:lnTo>
                      <a:lnTo>
                        <a:pt x="145" y="84"/>
                      </a:lnTo>
                      <a:close/>
                      <a:moveTo>
                        <a:pt x="136" y="84"/>
                      </a:moveTo>
                      <a:lnTo>
                        <a:pt x="136" y="91"/>
                      </a:lnTo>
                      <a:lnTo>
                        <a:pt x="135" y="99"/>
                      </a:lnTo>
                      <a:lnTo>
                        <a:pt x="133" y="107"/>
                      </a:lnTo>
                      <a:lnTo>
                        <a:pt x="131" y="113"/>
                      </a:lnTo>
                      <a:lnTo>
                        <a:pt x="128" y="120"/>
                      </a:lnTo>
                      <a:lnTo>
                        <a:pt x="125" y="126"/>
                      </a:lnTo>
                      <a:lnTo>
                        <a:pt x="122" y="132"/>
                      </a:lnTo>
                      <a:lnTo>
                        <a:pt x="118" y="138"/>
                      </a:lnTo>
                      <a:lnTo>
                        <a:pt x="113" y="143"/>
                      </a:lnTo>
                      <a:lnTo>
                        <a:pt x="108" y="146"/>
                      </a:lnTo>
                      <a:lnTo>
                        <a:pt x="103" y="150"/>
                      </a:lnTo>
                      <a:lnTo>
                        <a:pt x="98" y="153"/>
                      </a:lnTo>
                      <a:lnTo>
                        <a:pt x="92" y="156"/>
                      </a:lnTo>
                      <a:lnTo>
                        <a:pt x="86" y="158"/>
                      </a:lnTo>
                      <a:lnTo>
                        <a:pt x="80" y="159"/>
                      </a:lnTo>
                      <a:lnTo>
                        <a:pt x="73" y="159"/>
                      </a:lnTo>
                      <a:lnTo>
                        <a:pt x="67" y="159"/>
                      </a:lnTo>
                      <a:lnTo>
                        <a:pt x="60" y="158"/>
                      </a:lnTo>
                      <a:lnTo>
                        <a:pt x="54" y="156"/>
                      </a:lnTo>
                      <a:lnTo>
                        <a:pt x="49" y="153"/>
                      </a:lnTo>
                      <a:lnTo>
                        <a:pt x="42" y="150"/>
                      </a:lnTo>
                      <a:lnTo>
                        <a:pt x="37" y="146"/>
                      </a:lnTo>
                      <a:lnTo>
                        <a:pt x="32" y="143"/>
                      </a:lnTo>
                      <a:lnTo>
                        <a:pt x="28" y="138"/>
                      </a:lnTo>
                      <a:lnTo>
                        <a:pt x="24" y="132"/>
                      </a:lnTo>
                      <a:lnTo>
                        <a:pt x="20" y="126"/>
                      </a:lnTo>
                      <a:lnTo>
                        <a:pt x="17" y="120"/>
                      </a:lnTo>
                      <a:lnTo>
                        <a:pt x="14" y="113"/>
                      </a:lnTo>
                      <a:lnTo>
                        <a:pt x="12" y="107"/>
                      </a:lnTo>
                      <a:lnTo>
                        <a:pt x="10" y="99"/>
                      </a:lnTo>
                      <a:lnTo>
                        <a:pt x="9" y="91"/>
                      </a:lnTo>
                      <a:lnTo>
                        <a:pt x="9" y="84"/>
                      </a:lnTo>
                      <a:lnTo>
                        <a:pt x="9" y="77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4" y="54"/>
                      </a:lnTo>
                      <a:lnTo>
                        <a:pt x="17" y="48"/>
                      </a:lnTo>
                      <a:lnTo>
                        <a:pt x="20" y="42"/>
                      </a:lnTo>
                      <a:lnTo>
                        <a:pt x="24" y="36"/>
                      </a:lnTo>
                      <a:lnTo>
                        <a:pt x="28" y="30"/>
                      </a:lnTo>
                      <a:lnTo>
                        <a:pt x="32" y="25"/>
                      </a:lnTo>
                      <a:lnTo>
                        <a:pt x="37" y="21"/>
                      </a:lnTo>
                      <a:lnTo>
                        <a:pt x="42" y="18"/>
                      </a:lnTo>
                      <a:lnTo>
                        <a:pt x="49" y="14"/>
                      </a:lnTo>
                      <a:lnTo>
                        <a:pt x="54" y="12"/>
                      </a:lnTo>
                      <a:lnTo>
                        <a:pt x="60" y="9"/>
                      </a:lnTo>
                      <a:lnTo>
                        <a:pt x="67" y="8"/>
                      </a:lnTo>
                      <a:lnTo>
                        <a:pt x="73" y="8"/>
                      </a:lnTo>
                      <a:lnTo>
                        <a:pt x="80" y="8"/>
                      </a:lnTo>
                      <a:lnTo>
                        <a:pt x="86" y="9"/>
                      </a:lnTo>
                      <a:lnTo>
                        <a:pt x="92" y="12"/>
                      </a:lnTo>
                      <a:lnTo>
                        <a:pt x="98" y="14"/>
                      </a:lnTo>
                      <a:lnTo>
                        <a:pt x="103" y="18"/>
                      </a:lnTo>
                      <a:lnTo>
                        <a:pt x="108" y="21"/>
                      </a:lnTo>
                      <a:lnTo>
                        <a:pt x="113" y="25"/>
                      </a:lnTo>
                      <a:lnTo>
                        <a:pt x="118" y="30"/>
                      </a:lnTo>
                      <a:lnTo>
                        <a:pt x="122" y="36"/>
                      </a:lnTo>
                      <a:lnTo>
                        <a:pt x="125" y="42"/>
                      </a:lnTo>
                      <a:lnTo>
                        <a:pt x="128" y="48"/>
                      </a:lnTo>
                      <a:lnTo>
                        <a:pt x="131" y="54"/>
                      </a:lnTo>
                      <a:lnTo>
                        <a:pt x="133" y="61"/>
                      </a:lnTo>
                      <a:lnTo>
                        <a:pt x="135" y="68"/>
                      </a:lnTo>
                      <a:lnTo>
                        <a:pt x="136" y="77"/>
                      </a:lnTo>
                      <a:lnTo>
                        <a:pt x="136" y="84"/>
                      </a:lnTo>
                      <a:close/>
                    </a:path>
                  </a:pathLst>
                </a:custGeom>
                <a:solidFill>
                  <a:srgbClr val="F8D7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3" name="Freeform 91"/>
                <p:cNvSpPr>
                  <a:spLocks noEditPoints="1"/>
                </p:cNvSpPr>
                <p:nvPr/>
              </p:nvSpPr>
              <p:spPr bwMode="auto">
                <a:xfrm>
                  <a:off x="1148" y="2646"/>
                  <a:ext cx="27" cy="27"/>
                </a:xfrm>
                <a:custGeom>
                  <a:avLst/>
                  <a:gdLst>
                    <a:gd name="T0" fmla="*/ 0 w 136"/>
                    <a:gd name="T1" fmla="*/ 0 h 162"/>
                    <a:gd name="T2" fmla="*/ 0 w 136"/>
                    <a:gd name="T3" fmla="*/ 0 h 162"/>
                    <a:gd name="T4" fmla="*/ 0 w 136"/>
                    <a:gd name="T5" fmla="*/ 0 h 162"/>
                    <a:gd name="T6" fmla="*/ 0 w 136"/>
                    <a:gd name="T7" fmla="*/ 0 h 162"/>
                    <a:gd name="T8" fmla="*/ 0 w 136"/>
                    <a:gd name="T9" fmla="*/ 0 h 162"/>
                    <a:gd name="T10" fmla="*/ 0 w 136"/>
                    <a:gd name="T11" fmla="*/ 0 h 162"/>
                    <a:gd name="T12" fmla="*/ 0 w 136"/>
                    <a:gd name="T13" fmla="*/ 0 h 162"/>
                    <a:gd name="T14" fmla="*/ 0 w 136"/>
                    <a:gd name="T15" fmla="*/ 0 h 162"/>
                    <a:gd name="T16" fmla="*/ 0 w 136"/>
                    <a:gd name="T17" fmla="*/ 0 h 162"/>
                    <a:gd name="T18" fmla="*/ 0 w 136"/>
                    <a:gd name="T19" fmla="*/ 0 h 162"/>
                    <a:gd name="T20" fmla="*/ 0 w 136"/>
                    <a:gd name="T21" fmla="*/ 0 h 162"/>
                    <a:gd name="T22" fmla="*/ 0 w 136"/>
                    <a:gd name="T23" fmla="*/ 0 h 162"/>
                    <a:gd name="T24" fmla="*/ 0 w 136"/>
                    <a:gd name="T25" fmla="*/ 0 h 162"/>
                    <a:gd name="T26" fmla="*/ 0 w 136"/>
                    <a:gd name="T27" fmla="*/ 0 h 162"/>
                    <a:gd name="T28" fmla="*/ 0 w 136"/>
                    <a:gd name="T29" fmla="*/ 0 h 162"/>
                    <a:gd name="T30" fmla="*/ 0 w 136"/>
                    <a:gd name="T31" fmla="*/ 0 h 162"/>
                    <a:gd name="T32" fmla="*/ 0 w 136"/>
                    <a:gd name="T33" fmla="*/ 0 h 162"/>
                    <a:gd name="T34" fmla="*/ 0 w 136"/>
                    <a:gd name="T35" fmla="*/ 0 h 162"/>
                    <a:gd name="T36" fmla="*/ 0 w 136"/>
                    <a:gd name="T37" fmla="*/ 0 h 162"/>
                    <a:gd name="T38" fmla="*/ 0 w 136"/>
                    <a:gd name="T39" fmla="*/ 0 h 162"/>
                    <a:gd name="T40" fmla="*/ 0 w 136"/>
                    <a:gd name="T41" fmla="*/ 0 h 162"/>
                    <a:gd name="T42" fmla="*/ 0 w 136"/>
                    <a:gd name="T43" fmla="*/ 0 h 162"/>
                    <a:gd name="T44" fmla="*/ 0 w 136"/>
                    <a:gd name="T45" fmla="*/ 0 h 162"/>
                    <a:gd name="T46" fmla="*/ 0 w 136"/>
                    <a:gd name="T47" fmla="*/ 0 h 162"/>
                    <a:gd name="T48" fmla="*/ 0 w 136"/>
                    <a:gd name="T49" fmla="*/ 0 h 162"/>
                    <a:gd name="T50" fmla="*/ 0 w 136"/>
                    <a:gd name="T51" fmla="*/ 0 h 162"/>
                    <a:gd name="T52" fmla="*/ 0 w 136"/>
                    <a:gd name="T53" fmla="*/ 0 h 162"/>
                    <a:gd name="T54" fmla="*/ 0 w 136"/>
                    <a:gd name="T55" fmla="*/ 0 h 162"/>
                    <a:gd name="T56" fmla="*/ 0 w 136"/>
                    <a:gd name="T57" fmla="*/ 0 h 162"/>
                    <a:gd name="T58" fmla="*/ 0 w 136"/>
                    <a:gd name="T59" fmla="*/ 0 h 162"/>
                    <a:gd name="T60" fmla="*/ 0 w 136"/>
                    <a:gd name="T61" fmla="*/ 0 h 162"/>
                    <a:gd name="T62" fmla="*/ 0 w 136"/>
                    <a:gd name="T63" fmla="*/ 0 h 162"/>
                    <a:gd name="T64" fmla="*/ 0 w 136"/>
                    <a:gd name="T65" fmla="*/ 0 h 162"/>
                    <a:gd name="T66" fmla="*/ 0 w 136"/>
                    <a:gd name="T67" fmla="*/ 0 h 162"/>
                    <a:gd name="T68" fmla="*/ 0 w 136"/>
                    <a:gd name="T69" fmla="*/ 0 h 162"/>
                    <a:gd name="T70" fmla="*/ 0 w 136"/>
                    <a:gd name="T71" fmla="*/ 0 h 162"/>
                    <a:gd name="T72" fmla="*/ 0 w 136"/>
                    <a:gd name="T73" fmla="*/ 0 h 162"/>
                    <a:gd name="T74" fmla="*/ 0 w 136"/>
                    <a:gd name="T75" fmla="*/ 0 h 162"/>
                    <a:gd name="T76" fmla="*/ 0 w 136"/>
                    <a:gd name="T77" fmla="*/ 0 h 162"/>
                    <a:gd name="T78" fmla="*/ 0 w 136"/>
                    <a:gd name="T79" fmla="*/ 0 h 162"/>
                    <a:gd name="T80" fmla="*/ 0 w 136"/>
                    <a:gd name="T81" fmla="*/ 0 h 162"/>
                    <a:gd name="T82" fmla="*/ 0 w 136"/>
                    <a:gd name="T83" fmla="*/ 0 h 162"/>
                    <a:gd name="T84" fmla="*/ 0 w 136"/>
                    <a:gd name="T85" fmla="*/ 0 h 1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"/>
                    <a:gd name="T130" fmla="*/ 0 h 162"/>
                    <a:gd name="T131" fmla="*/ 136 w 136"/>
                    <a:gd name="T132" fmla="*/ 162 h 1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" h="162">
                      <a:moveTo>
                        <a:pt x="136" y="82"/>
                      </a:moveTo>
                      <a:lnTo>
                        <a:pt x="135" y="73"/>
                      </a:lnTo>
                      <a:lnTo>
                        <a:pt x="134" y="65"/>
                      </a:lnTo>
                      <a:lnTo>
                        <a:pt x="133" y="58"/>
                      </a:lnTo>
                      <a:lnTo>
                        <a:pt x="130" y="51"/>
                      </a:lnTo>
                      <a:lnTo>
                        <a:pt x="127" y="43"/>
                      </a:lnTo>
                      <a:lnTo>
                        <a:pt x="124" y="36"/>
                      </a:lnTo>
                      <a:lnTo>
                        <a:pt x="120" y="30"/>
                      </a:lnTo>
                      <a:lnTo>
                        <a:pt x="116" y="24"/>
                      </a:lnTo>
                      <a:lnTo>
                        <a:pt x="111" y="19"/>
                      </a:lnTo>
                      <a:lnTo>
                        <a:pt x="106" y="15"/>
                      </a:lnTo>
                      <a:lnTo>
                        <a:pt x="100" y="11"/>
                      </a:lnTo>
                      <a:lnTo>
                        <a:pt x="94" y="7"/>
                      </a:lnTo>
                      <a:lnTo>
                        <a:pt x="88" y="5"/>
                      </a:lnTo>
                      <a:lnTo>
                        <a:pt x="82" y="3"/>
                      </a:lnTo>
                      <a:lnTo>
                        <a:pt x="75" y="2"/>
                      </a:lnTo>
                      <a:lnTo>
                        <a:pt x="68" y="0"/>
                      </a:lnTo>
                      <a:lnTo>
                        <a:pt x="61" y="2"/>
                      </a:lnTo>
                      <a:lnTo>
                        <a:pt x="55" y="3"/>
                      </a:lnTo>
                      <a:lnTo>
                        <a:pt x="48" y="5"/>
                      </a:lnTo>
                      <a:lnTo>
                        <a:pt x="42" y="7"/>
                      </a:lnTo>
                      <a:lnTo>
                        <a:pt x="35" y="11"/>
                      </a:lnTo>
                      <a:lnTo>
                        <a:pt x="29" y="15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5" y="30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5" y="51"/>
                      </a:lnTo>
                      <a:lnTo>
                        <a:pt x="3" y="58"/>
                      </a:lnTo>
                      <a:lnTo>
                        <a:pt x="1" y="65"/>
                      </a:lnTo>
                      <a:lnTo>
                        <a:pt x="0" y="73"/>
                      </a:lnTo>
                      <a:lnTo>
                        <a:pt x="0" y="82"/>
                      </a:lnTo>
                      <a:lnTo>
                        <a:pt x="0" y="90"/>
                      </a:lnTo>
                      <a:lnTo>
                        <a:pt x="1" y="99"/>
                      </a:lnTo>
                      <a:lnTo>
                        <a:pt x="3" y="106"/>
                      </a:lnTo>
                      <a:lnTo>
                        <a:pt x="5" y="113"/>
                      </a:lnTo>
                      <a:lnTo>
                        <a:pt x="8" y="120"/>
                      </a:lnTo>
                      <a:lnTo>
                        <a:pt x="11" y="127"/>
                      </a:lnTo>
                      <a:lnTo>
                        <a:pt x="15" y="133"/>
                      </a:lnTo>
                      <a:lnTo>
                        <a:pt x="19" y="139"/>
                      </a:lnTo>
                      <a:lnTo>
                        <a:pt x="24" y="144"/>
                      </a:lnTo>
                      <a:lnTo>
                        <a:pt x="29" y="149"/>
                      </a:lnTo>
                      <a:lnTo>
                        <a:pt x="35" y="153"/>
                      </a:lnTo>
                      <a:lnTo>
                        <a:pt x="42" y="156"/>
                      </a:lnTo>
                      <a:lnTo>
                        <a:pt x="48" y="159"/>
                      </a:lnTo>
                      <a:lnTo>
                        <a:pt x="55" y="161"/>
                      </a:lnTo>
                      <a:lnTo>
                        <a:pt x="61" y="162"/>
                      </a:lnTo>
                      <a:lnTo>
                        <a:pt x="68" y="162"/>
                      </a:lnTo>
                      <a:lnTo>
                        <a:pt x="75" y="162"/>
                      </a:lnTo>
                      <a:lnTo>
                        <a:pt x="82" y="161"/>
                      </a:lnTo>
                      <a:lnTo>
                        <a:pt x="88" y="159"/>
                      </a:lnTo>
                      <a:lnTo>
                        <a:pt x="94" y="156"/>
                      </a:lnTo>
                      <a:lnTo>
                        <a:pt x="100" y="153"/>
                      </a:lnTo>
                      <a:lnTo>
                        <a:pt x="106" y="149"/>
                      </a:lnTo>
                      <a:lnTo>
                        <a:pt x="111" y="144"/>
                      </a:lnTo>
                      <a:lnTo>
                        <a:pt x="116" y="139"/>
                      </a:lnTo>
                      <a:lnTo>
                        <a:pt x="120" y="133"/>
                      </a:lnTo>
                      <a:lnTo>
                        <a:pt x="124" y="127"/>
                      </a:lnTo>
                      <a:lnTo>
                        <a:pt x="127" y="120"/>
                      </a:lnTo>
                      <a:lnTo>
                        <a:pt x="130" y="113"/>
                      </a:lnTo>
                      <a:lnTo>
                        <a:pt x="133" y="106"/>
                      </a:lnTo>
                      <a:lnTo>
                        <a:pt x="134" y="99"/>
                      </a:lnTo>
                      <a:lnTo>
                        <a:pt x="135" y="90"/>
                      </a:lnTo>
                      <a:lnTo>
                        <a:pt x="136" y="82"/>
                      </a:lnTo>
                      <a:close/>
                      <a:moveTo>
                        <a:pt x="127" y="82"/>
                      </a:moveTo>
                      <a:lnTo>
                        <a:pt x="126" y="89"/>
                      </a:lnTo>
                      <a:lnTo>
                        <a:pt x="125" y="96"/>
                      </a:lnTo>
                      <a:lnTo>
                        <a:pt x="124" y="102"/>
                      </a:lnTo>
                      <a:lnTo>
                        <a:pt x="122" y="109"/>
                      </a:lnTo>
                      <a:lnTo>
                        <a:pt x="120" y="115"/>
                      </a:lnTo>
                      <a:lnTo>
                        <a:pt x="117" y="121"/>
                      </a:lnTo>
                      <a:lnTo>
                        <a:pt x="113" y="126"/>
                      </a:lnTo>
                      <a:lnTo>
                        <a:pt x="109" y="131"/>
                      </a:lnTo>
                      <a:lnTo>
                        <a:pt x="105" y="136"/>
                      </a:lnTo>
                      <a:lnTo>
                        <a:pt x="101" y="141"/>
                      </a:lnTo>
                      <a:lnTo>
                        <a:pt x="96" y="143"/>
                      </a:lnTo>
                      <a:lnTo>
                        <a:pt x="91" y="147"/>
                      </a:lnTo>
                      <a:lnTo>
                        <a:pt x="85" y="149"/>
                      </a:lnTo>
                      <a:lnTo>
                        <a:pt x="80" y="150"/>
                      </a:lnTo>
                      <a:lnTo>
                        <a:pt x="74" y="151"/>
                      </a:lnTo>
                      <a:lnTo>
                        <a:pt x="68" y="151"/>
                      </a:lnTo>
                      <a:lnTo>
                        <a:pt x="62" y="151"/>
                      </a:lnTo>
                      <a:lnTo>
                        <a:pt x="56" y="150"/>
                      </a:lnTo>
                      <a:lnTo>
                        <a:pt x="51" y="149"/>
                      </a:lnTo>
                      <a:lnTo>
                        <a:pt x="45" y="147"/>
                      </a:lnTo>
                      <a:lnTo>
                        <a:pt x="40" y="143"/>
                      </a:lnTo>
                      <a:lnTo>
                        <a:pt x="34" y="141"/>
                      </a:lnTo>
                      <a:lnTo>
                        <a:pt x="30" y="136"/>
                      </a:lnTo>
                      <a:lnTo>
                        <a:pt x="26" y="131"/>
                      </a:lnTo>
                      <a:lnTo>
                        <a:pt x="22" y="126"/>
                      </a:lnTo>
                      <a:lnTo>
                        <a:pt x="19" y="121"/>
                      </a:lnTo>
                      <a:lnTo>
                        <a:pt x="16" y="115"/>
                      </a:lnTo>
                      <a:lnTo>
                        <a:pt x="13" y="109"/>
                      </a:lnTo>
                      <a:lnTo>
                        <a:pt x="11" y="102"/>
                      </a:lnTo>
                      <a:lnTo>
                        <a:pt x="10" y="96"/>
                      </a:lnTo>
                      <a:lnTo>
                        <a:pt x="9" y="89"/>
                      </a:lnTo>
                      <a:lnTo>
                        <a:pt x="9" y="82"/>
                      </a:lnTo>
                      <a:lnTo>
                        <a:pt x="9" y="75"/>
                      </a:lnTo>
                      <a:lnTo>
                        <a:pt x="10" y="67"/>
                      </a:lnTo>
                      <a:lnTo>
                        <a:pt x="11" y="61"/>
                      </a:lnTo>
                      <a:lnTo>
                        <a:pt x="13" y="54"/>
                      </a:lnTo>
                      <a:lnTo>
                        <a:pt x="16" y="48"/>
                      </a:lnTo>
                      <a:lnTo>
                        <a:pt x="19" y="42"/>
                      </a:lnTo>
                      <a:lnTo>
                        <a:pt x="22" y="37"/>
                      </a:lnTo>
                      <a:lnTo>
                        <a:pt x="26" y="33"/>
                      </a:lnTo>
                      <a:lnTo>
                        <a:pt x="30" y="28"/>
                      </a:lnTo>
                      <a:lnTo>
                        <a:pt x="34" y="23"/>
                      </a:lnTo>
                      <a:lnTo>
                        <a:pt x="40" y="21"/>
                      </a:lnTo>
                      <a:lnTo>
                        <a:pt x="45" y="17"/>
                      </a:lnTo>
                      <a:lnTo>
                        <a:pt x="51" y="15"/>
                      </a:lnTo>
                      <a:lnTo>
                        <a:pt x="56" y="13"/>
                      </a:lnTo>
                      <a:lnTo>
                        <a:pt x="62" y="12"/>
                      </a:lnTo>
                      <a:lnTo>
                        <a:pt x="68" y="11"/>
                      </a:lnTo>
                      <a:lnTo>
                        <a:pt x="74" y="12"/>
                      </a:lnTo>
                      <a:lnTo>
                        <a:pt x="80" y="13"/>
                      </a:lnTo>
                      <a:lnTo>
                        <a:pt x="85" y="15"/>
                      </a:lnTo>
                      <a:lnTo>
                        <a:pt x="91" y="17"/>
                      </a:lnTo>
                      <a:lnTo>
                        <a:pt x="96" y="21"/>
                      </a:lnTo>
                      <a:lnTo>
                        <a:pt x="101" y="23"/>
                      </a:lnTo>
                      <a:lnTo>
                        <a:pt x="105" y="28"/>
                      </a:lnTo>
                      <a:lnTo>
                        <a:pt x="109" y="33"/>
                      </a:lnTo>
                      <a:lnTo>
                        <a:pt x="113" y="37"/>
                      </a:lnTo>
                      <a:lnTo>
                        <a:pt x="117" y="42"/>
                      </a:lnTo>
                      <a:lnTo>
                        <a:pt x="120" y="48"/>
                      </a:lnTo>
                      <a:lnTo>
                        <a:pt x="122" y="54"/>
                      </a:lnTo>
                      <a:lnTo>
                        <a:pt x="124" y="61"/>
                      </a:lnTo>
                      <a:lnTo>
                        <a:pt x="125" y="67"/>
                      </a:lnTo>
                      <a:lnTo>
                        <a:pt x="126" y="75"/>
                      </a:lnTo>
                      <a:lnTo>
                        <a:pt x="127" y="82"/>
                      </a:lnTo>
                      <a:close/>
                    </a:path>
                  </a:pathLst>
                </a:custGeom>
                <a:solidFill>
                  <a:srgbClr val="F9DA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4" name="Freeform 92"/>
                <p:cNvSpPr>
                  <a:spLocks noEditPoints="1"/>
                </p:cNvSpPr>
                <p:nvPr/>
              </p:nvSpPr>
              <p:spPr bwMode="auto">
                <a:xfrm>
                  <a:off x="1149" y="2647"/>
                  <a:ext cx="25" cy="25"/>
                </a:xfrm>
                <a:custGeom>
                  <a:avLst/>
                  <a:gdLst>
                    <a:gd name="T0" fmla="*/ 0 w 127"/>
                    <a:gd name="T1" fmla="*/ 0 h 151"/>
                    <a:gd name="T2" fmla="*/ 0 w 127"/>
                    <a:gd name="T3" fmla="*/ 0 h 151"/>
                    <a:gd name="T4" fmla="*/ 0 w 127"/>
                    <a:gd name="T5" fmla="*/ 0 h 151"/>
                    <a:gd name="T6" fmla="*/ 0 w 127"/>
                    <a:gd name="T7" fmla="*/ 0 h 151"/>
                    <a:gd name="T8" fmla="*/ 0 w 127"/>
                    <a:gd name="T9" fmla="*/ 0 h 151"/>
                    <a:gd name="T10" fmla="*/ 0 w 127"/>
                    <a:gd name="T11" fmla="*/ 0 h 151"/>
                    <a:gd name="T12" fmla="*/ 0 w 127"/>
                    <a:gd name="T13" fmla="*/ 0 h 151"/>
                    <a:gd name="T14" fmla="*/ 0 w 127"/>
                    <a:gd name="T15" fmla="*/ 0 h 151"/>
                    <a:gd name="T16" fmla="*/ 0 w 127"/>
                    <a:gd name="T17" fmla="*/ 0 h 151"/>
                    <a:gd name="T18" fmla="*/ 0 w 127"/>
                    <a:gd name="T19" fmla="*/ 0 h 151"/>
                    <a:gd name="T20" fmla="*/ 0 w 127"/>
                    <a:gd name="T21" fmla="*/ 0 h 151"/>
                    <a:gd name="T22" fmla="*/ 0 w 127"/>
                    <a:gd name="T23" fmla="*/ 0 h 151"/>
                    <a:gd name="T24" fmla="*/ 0 w 127"/>
                    <a:gd name="T25" fmla="*/ 0 h 151"/>
                    <a:gd name="T26" fmla="*/ 0 w 127"/>
                    <a:gd name="T27" fmla="*/ 0 h 151"/>
                    <a:gd name="T28" fmla="*/ 0 w 127"/>
                    <a:gd name="T29" fmla="*/ 0 h 151"/>
                    <a:gd name="T30" fmla="*/ 0 w 127"/>
                    <a:gd name="T31" fmla="*/ 0 h 151"/>
                    <a:gd name="T32" fmla="*/ 0 w 127"/>
                    <a:gd name="T33" fmla="*/ 0 h 151"/>
                    <a:gd name="T34" fmla="*/ 0 w 127"/>
                    <a:gd name="T35" fmla="*/ 0 h 151"/>
                    <a:gd name="T36" fmla="*/ 0 w 127"/>
                    <a:gd name="T37" fmla="*/ 0 h 151"/>
                    <a:gd name="T38" fmla="*/ 0 w 127"/>
                    <a:gd name="T39" fmla="*/ 0 h 151"/>
                    <a:gd name="T40" fmla="*/ 0 w 127"/>
                    <a:gd name="T41" fmla="*/ 0 h 151"/>
                    <a:gd name="T42" fmla="*/ 0 w 127"/>
                    <a:gd name="T43" fmla="*/ 0 h 151"/>
                    <a:gd name="T44" fmla="*/ 0 w 127"/>
                    <a:gd name="T45" fmla="*/ 0 h 151"/>
                    <a:gd name="T46" fmla="*/ 0 w 127"/>
                    <a:gd name="T47" fmla="*/ 0 h 151"/>
                    <a:gd name="T48" fmla="*/ 0 w 127"/>
                    <a:gd name="T49" fmla="*/ 0 h 151"/>
                    <a:gd name="T50" fmla="*/ 0 w 127"/>
                    <a:gd name="T51" fmla="*/ 0 h 151"/>
                    <a:gd name="T52" fmla="*/ 0 w 127"/>
                    <a:gd name="T53" fmla="*/ 0 h 151"/>
                    <a:gd name="T54" fmla="*/ 0 w 127"/>
                    <a:gd name="T55" fmla="*/ 0 h 151"/>
                    <a:gd name="T56" fmla="*/ 0 w 127"/>
                    <a:gd name="T57" fmla="*/ 0 h 151"/>
                    <a:gd name="T58" fmla="*/ 0 w 127"/>
                    <a:gd name="T59" fmla="*/ 0 h 151"/>
                    <a:gd name="T60" fmla="*/ 0 w 127"/>
                    <a:gd name="T61" fmla="*/ 0 h 151"/>
                    <a:gd name="T62" fmla="*/ 0 w 127"/>
                    <a:gd name="T63" fmla="*/ 0 h 151"/>
                    <a:gd name="T64" fmla="*/ 0 w 127"/>
                    <a:gd name="T65" fmla="*/ 0 h 151"/>
                    <a:gd name="T66" fmla="*/ 0 w 127"/>
                    <a:gd name="T67" fmla="*/ 0 h 151"/>
                    <a:gd name="T68" fmla="*/ 0 w 127"/>
                    <a:gd name="T69" fmla="*/ 0 h 151"/>
                    <a:gd name="T70" fmla="*/ 0 w 127"/>
                    <a:gd name="T71" fmla="*/ 0 h 151"/>
                    <a:gd name="T72" fmla="*/ 0 w 127"/>
                    <a:gd name="T73" fmla="*/ 0 h 151"/>
                    <a:gd name="T74" fmla="*/ 0 w 127"/>
                    <a:gd name="T75" fmla="*/ 0 h 151"/>
                    <a:gd name="T76" fmla="*/ 0 w 127"/>
                    <a:gd name="T77" fmla="*/ 0 h 151"/>
                    <a:gd name="T78" fmla="*/ 0 w 127"/>
                    <a:gd name="T79" fmla="*/ 0 h 151"/>
                    <a:gd name="T80" fmla="*/ 0 w 127"/>
                    <a:gd name="T81" fmla="*/ 0 h 151"/>
                    <a:gd name="T82" fmla="*/ 0 w 127"/>
                    <a:gd name="T83" fmla="*/ 0 h 151"/>
                    <a:gd name="T84" fmla="*/ 0 w 127"/>
                    <a:gd name="T85" fmla="*/ 0 h 151"/>
                    <a:gd name="T86" fmla="*/ 0 w 127"/>
                    <a:gd name="T87" fmla="*/ 0 h 151"/>
                    <a:gd name="T88" fmla="*/ 0 w 127"/>
                    <a:gd name="T89" fmla="*/ 0 h 151"/>
                    <a:gd name="T90" fmla="*/ 0 w 127"/>
                    <a:gd name="T91" fmla="*/ 0 h 151"/>
                    <a:gd name="T92" fmla="*/ 0 w 127"/>
                    <a:gd name="T93" fmla="*/ 0 h 151"/>
                    <a:gd name="T94" fmla="*/ 0 w 127"/>
                    <a:gd name="T95" fmla="*/ 0 h 151"/>
                    <a:gd name="T96" fmla="*/ 0 w 127"/>
                    <a:gd name="T97" fmla="*/ 0 h 151"/>
                    <a:gd name="T98" fmla="*/ 0 w 127"/>
                    <a:gd name="T99" fmla="*/ 0 h 151"/>
                    <a:gd name="T100" fmla="*/ 0 w 127"/>
                    <a:gd name="T101" fmla="*/ 0 h 151"/>
                    <a:gd name="T102" fmla="*/ 0 w 127"/>
                    <a:gd name="T103" fmla="*/ 0 h 151"/>
                    <a:gd name="T104" fmla="*/ 0 w 127"/>
                    <a:gd name="T105" fmla="*/ 0 h 151"/>
                    <a:gd name="T106" fmla="*/ 0 w 127"/>
                    <a:gd name="T107" fmla="*/ 0 h 151"/>
                    <a:gd name="T108" fmla="*/ 0 w 127"/>
                    <a:gd name="T109" fmla="*/ 0 h 151"/>
                    <a:gd name="T110" fmla="*/ 0 w 127"/>
                    <a:gd name="T111" fmla="*/ 0 h 151"/>
                    <a:gd name="T112" fmla="*/ 0 w 127"/>
                    <a:gd name="T113" fmla="*/ 0 h 151"/>
                    <a:gd name="T114" fmla="*/ 0 w 127"/>
                    <a:gd name="T115" fmla="*/ 0 h 151"/>
                    <a:gd name="T116" fmla="*/ 0 w 127"/>
                    <a:gd name="T117" fmla="*/ 0 h 1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27"/>
                    <a:gd name="T178" fmla="*/ 0 h 151"/>
                    <a:gd name="T179" fmla="*/ 127 w 127"/>
                    <a:gd name="T180" fmla="*/ 151 h 1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27" h="151">
                      <a:moveTo>
                        <a:pt x="127" y="76"/>
                      </a:moveTo>
                      <a:lnTo>
                        <a:pt x="127" y="69"/>
                      </a:lnTo>
                      <a:lnTo>
                        <a:pt x="126" y="60"/>
                      </a:lnTo>
                      <a:lnTo>
                        <a:pt x="124" y="53"/>
                      </a:lnTo>
                      <a:lnTo>
                        <a:pt x="122" y="46"/>
                      </a:lnTo>
                      <a:lnTo>
                        <a:pt x="119" y="40"/>
                      </a:lnTo>
                      <a:lnTo>
                        <a:pt x="116" y="34"/>
                      </a:lnTo>
                      <a:lnTo>
                        <a:pt x="113" y="28"/>
                      </a:lnTo>
                      <a:lnTo>
                        <a:pt x="109" y="22"/>
                      </a:lnTo>
                      <a:lnTo>
                        <a:pt x="104" y="17"/>
                      </a:lnTo>
                      <a:lnTo>
                        <a:pt x="99" y="13"/>
                      </a:lnTo>
                      <a:lnTo>
                        <a:pt x="94" y="10"/>
                      </a:lnTo>
                      <a:lnTo>
                        <a:pt x="89" y="6"/>
                      </a:lnTo>
                      <a:lnTo>
                        <a:pt x="83" y="4"/>
                      </a:lnTo>
                      <a:lnTo>
                        <a:pt x="77" y="1"/>
                      </a:lnTo>
                      <a:lnTo>
                        <a:pt x="71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1" y="1"/>
                      </a:lnTo>
                      <a:lnTo>
                        <a:pt x="45" y="4"/>
                      </a:lnTo>
                      <a:lnTo>
                        <a:pt x="40" y="6"/>
                      </a:lnTo>
                      <a:lnTo>
                        <a:pt x="33" y="10"/>
                      </a:lnTo>
                      <a:lnTo>
                        <a:pt x="28" y="13"/>
                      </a:lnTo>
                      <a:lnTo>
                        <a:pt x="23" y="17"/>
                      </a:lnTo>
                      <a:lnTo>
                        <a:pt x="19" y="22"/>
                      </a:lnTo>
                      <a:lnTo>
                        <a:pt x="15" y="28"/>
                      </a:lnTo>
                      <a:lnTo>
                        <a:pt x="11" y="34"/>
                      </a:lnTo>
                      <a:lnTo>
                        <a:pt x="8" y="40"/>
                      </a:lnTo>
                      <a:lnTo>
                        <a:pt x="5" y="46"/>
                      </a:lnTo>
                      <a:lnTo>
                        <a:pt x="3" y="53"/>
                      </a:lnTo>
                      <a:lnTo>
                        <a:pt x="1" y="6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0" y="83"/>
                      </a:lnTo>
                      <a:lnTo>
                        <a:pt x="1" y="91"/>
                      </a:lnTo>
                      <a:lnTo>
                        <a:pt x="3" y="99"/>
                      </a:lnTo>
                      <a:lnTo>
                        <a:pt x="5" y="105"/>
                      </a:lnTo>
                      <a:lnTo>
                        <a:pt x="8" y="112"/>
                      </a:lnTo>
                      <a:lnTo>
                        <a:pt x="11" y="118"/>
                      </a:lnTo>
                      <a:lnTo>
                        <a:pt x="15" y="124"/>
                      </a:lnTo>
                      <a:lnTo>
                        <a:pt x="19" y="130"/>
                      </a:lnTo>
                      <a:lnTo>
                        <a:pt x="23" y="135"/>
                      </a:lnTo>
                      <a:lnTo>
                        <a:pt x="28" y="138"/>
                      </a:lnTo>
                      <a:lnTo>
                        <a:pt x="33" y="142"/>
                      </a:lnTo>
                      <a:lnTo>
                        <a:pt x="40" y="145"/>
                      </a:lnTo>
                      <a:lnTo>
                        <a:pt x="45" y="148"/>
                      </a:lnTo>
                      <a:lnTo>
                        <a:pt x="51" y="150"/>
                      </a:lnTo>
                      <a:lnTo>
                        <a:pt x="58" y="151"/>
                      </a:lnTo>
                      <a:lnTo>
                        <a:pt x="64" y="151"/>
                      </a:lnTo>
                      <a:lnTo>
                        <a:pt x="71" y="151"/>
                      </a:lnTo>
                      <a:lnTo>
                        <a:pt x="77" y="150"/>
                      </a:lnTo>
                      <a:lnTo>
                        <a:pt x="83" y="148"/>
                      </a:lnTo>
                      <a:lnTo>
                        <a:pt x="89" y="145"/>
                      </a:lnTo>
                      <a:lnTo>
                        <a:pt x="94" y="142"/>
                      </a:lnTo>
                      <a:lnTo>
                        <a:pt x="99" y="138"/>
                      </a:lnTo>
                      <a:lnTo>
                        <a:pt x="104" y="135"/>
                      </a:lnTo>
                      <a:lnTo>
                        <a:pt x="109" y="130"/>
                      </a:lnTo>
                      <a:lnTo>
                        <a:pt x="113" y="124"/>
                      </a:lnTo>
                      <a:lnTo>
                        <a:pt x="116" y="118"/>
                      </a:lnTo>
                      <a:lnTo>
                        <a:pt x="119" y="112"/>
                      </a:lnTo>
                      <a:lnTo>
                        <a:pt x="122" y="105"/>
                      </a:lnTo>
                      <a:lnTo>
                        <a:pt x="124" y="99"/>
                      </a:lnTo>
                      <a:lnTo>
                        <a:pt x="126" y="91"/>
                      </a:lnTo>
                      <a:lnTo>
                        <a:pt x="127" y="83"/>
                      </a:lnTo>
                      <a:lnTo>
                        <a:pt x="127" y="76"/>
                      </a:lnTo>
                      <a:close/>
                      <a:moveTo>
                        <a:pt x="118" y="76"/>
                      </a:moveTo>
                      <a:lnTo>
                        <a:pt x="118" y="82"/>
                      </a:lnTo>
                      <a:lnTo>
                        <a:pt x="117" y="89"/>
                      </a:lnTo>
                      <a:lnTo>
                        <a:pt x="116" y="95"/>
                      </a:lnTo>
                      <a:lnTo>
                        <a:pt x="114" y="101"/>
                      </a:lnTo>
                      <a:lnTo>
                        <a:pt x="109" y="112"/>
                      </a:lnTo>
                      <a:lnTo>
                        <a:pt x="102" y="121"/>
                      </a:lnTo>
                      <a:lnTo>
                        <a:pt x="94" y="130"/>
                      </a:lnTo>
                      <a:lnTo>
                        <a:pt x="85" y="136"/>
                      </a:lnTo>
                      <a:lnTo>
                        <a:pt x="80" y="138"/>
                      </a:lnTo>
                      <a:lnTo>
                        <a:pt x="75" y="139"/>
                      </a:lnTo>
                      <a:lnTo>
                        <a:pt x="70" y="141"/>
                      </a:lnTo>
                      <a:lnTo>
                        <a:pt x="64" y="141"/>
                      </a:lnTo>
                      <a:lnTo>
                        <a:pt x="59" y="141"/>
                      </a:lnTo>
                      <a:lnTo>
                        <a:pt x="53" y="139"/>
                      </a:lnTo>
                      <a:lnTo>
                        <a:pt x="48" y="138"/>
                      </a:lnTo>
                      <a:lnTo>
                        <a:pt x="43" y="136"/>
                      </a:lnTo>
                      <a:lnTo>
                        <a:pt x="38" y="132"/>
                      </a:lnTo>
                      <a:lnTo>
                        <a:pt x="33" y="130"/>
                      </a:lnTo>
                      <a:lnTo>
                        <a:pt x="29" y="126"/>
                      </a:lnTo>
                      <a:lnTo>
                        <a:pt x="25" y="121"/>
                      </a:lnTo>
                      <a:lnTo>
                        <a:pt x="21" y="117"/>
                      </a:lnTo>
                      <a:lnTo>
                        <a:pt x="18" y="112"/>
                      </a:lnTo>
                      <a:lnTo>
                        <a:pt x="16" y="107"/>
                      </a:lnTo>
                      <a:lnTo>
                        <a:pt x="13" y="101"/>
                      </a:lnTo>
                      <a:lnTo>
                        <a:pt x="12" y="95"/>
                      </a:lnTo>
                      <a:lnTo>
                        <a:pt x="10" y="89"/>
                      </a:lnTo>
                      <a:lnTo>
                        <a:pt x="9" y="82"/>
                      </a:lnTo>
                      <a:lnTo>
                        <a:pt x="9" y="76"/>
                      </a:lnTo>
                      <a:lnTo>
                        <a:pt x="9" y="69"/>
                      </a:lnTo>
                      <a:lnTo>
                        <a:pt x="10" y="63"/>
                      </a:lnTo>
                      <a:lnTo>
                        <a:pt x="12" y="57"/>
                      </a:lnTo>
                      <a:lnTo>
                        <a:pt x="13" y="51"/>
                      </a:lnTo>
                      <a:lnTo>
                        <a:pt x="18" y="40"/>
                      </a:lnTo>
                      <a:lnTo>
                        <a:pt x="25" y="30"/>
                      </a:lnTo>
                      <a:lnTo>
                        <a:pt x="33" y="22"/>
                      </a:lnTo>
                      <a:lnTo>
                        <a:pt x="43" y="16"/>
                      </a:lnTo>
                      <a:lnTo>
                        <a:pt x="48" y="13"/>
                      </a:lnTo>
                      <a:lnTo>
                        <a:pt x="53" y="12"/>
                      </a:lnTo>
                      <a:lnTo>
                        <a:pt x="59" y="11"/>
                      </a:lnTo>
                      <a:lnTo>
                        <a:pt x="64" y="11"/>
                      </a:lnTo>
                      <a:lnTo>
                        <a:pt x="70" y="11"/>
                      </a:lnTo>
                      <a:lnTo>
                        <a:pt x="75" y="12"/>
                      </a:lnTo>
                      <a:lnTo>
                        <a:pt x="80" y="13"/>
                      </a:lnTo>
                      <a:lnTo>
                        <a:pt x="85" y="16"/>
                      </a:lnTo>
                      <a:lnTo>
                        <a:pt x="94" y="22"/>
                      </a:lnTo>
                      <a:lnTo>
                        <a:pt x="102" y="30"/>
                      </a:lnTo>
                      <a:lnTo>
                        <a:pt x="109" y="40"/>
                      </a:lnTo>
                      <a:lnTo>
                        <a:pt x="114" y="51"/>
                      </a:lnTo>
                      <a:lnTo>
                        <a:pt x="116" y="57"/>
                      </a:lnTo>
                      <a:lnTo>
                        <a:pt x="117" y="63"/>
                      </a:lnTo>
                      <a:lnTo>
                        <a:pt x="118" y="69"/>
                      </a:lnTo>
                      <a:lnTo>
                        <a:pt x="118" y="76"/>
                      </a:lnTo>
                      <a:close/>
                    </a:path>
                  </a:pathLst>
                </a:custGeom>
                <a:solidFill>
                  <a:srgbClr val="F9DD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5" name="Freeform 93"/>
                <p:cNvSpPr>
                  <a:spLocks noEditPoints="1"/>
                </p:cNvSpPr>
                <p:nvPr/>
              </p:nvSpPr>
              <p:spPr bwMode="auto">
                <a:xfrm>
                  <a:off x="1150" y="2648"/>
                  <a:ext cx="23" cy="23"/>
                </a:xfrm>
                <a:custGeom>
                  <a:avLst/>
                  <a:gdLst>
                    <a:gd name="T0" fmla="*/ 0 w 118"/>
                    <a:gd name="T1" fmla="*/ 0 h 140"/>
                    <a:gd name="T2" fmla="*/ 0 w 118"/>
                    <a:gd name="T3" fmla="*/ 0 h 140"/>
                    <a:gd name="T4" fmla="*/ 0 w 118"/>
                    <a:gd name="T5" fmla="*/ 0 h 140"/>
                    <a:gd name="T6" fmla="*/ 0 w 118"/>
                    <a:gd name="T7" fmla="*/ 0 h 140"/>
                    <a:gd name="T8" fmla="*/ 0 w 118"/>
                    <a:gd name="T9" fmla="*/ 0 h 140"/>
                    <a:gd name="T10" fmla="*/ 0 w 118"/>
                    <a:gd name="T11" fmla="*/ 0 h 140"/>
                    <a:gd name="T12" fmla="*/ 0 w 118"/>
                    <a:gd name="T13" fmla="*/ 0 h 140"/>
                    <a:gd name="T14" fmla="*/ 0 w 118"/>
                    <a:gd name="T15" fmla="*/ 0 h 140"/>
                    <a:gd name="T16" fmla="*/ 0 w 118"/>
                    <a:gd name="T17" fmla="*/ 0 h 140"/>
                    <a:gd name="T18" fmla="*/ 0 w 118"/>
                    <a:gd name="T19" fmla="*/ 0 h 140"/>
                    <a:gd name="T20" fmla="*/ 0 w 118"/>
                    <a:gd name="T21" fmla="*/ 0 h 140"/>
                    <a:gd name="T22" fmla="*/ 0 w 118"/>
                    <a:gd name="T23" fmla="*/ 0 h 140"/>
                    <a:gd name="T24" fmla="*/ 0 w 118"/>
                    <a:gd name="T25" fmla="*/ 0 h 140"/>
                    <a:gd name="T26" fmla="*/ 0 w 118"/>
                    <a:gd name="T27" fmla="*/ 0 h 140"/>
                    <a:gd name="T28" fmla="*/ 0 w 118"/>
                    <a:gd name="T29" fmla="*/ 0 h 140"/>
                    <a:gd name="T30" fmla="*/ 0 w 118"/>
                    <a:gd name="T31" fmla="*/ 0 h 140"/>
                    <a:gd name="T32" fmla="*/ 0 w 118"/>
                    <a:gd name="T33" fmla="*/ 0 h 140"/>
                    <a:gd name="T34" fmla="*/ 0 w 118"/>
                    <a:gd name="T35" fmla="*/ 0 h 140"/>
                    <a:gd name="T36" fmla="*/ 0 w 118"/>
                    <a:gd name="T37" fmla="*/ 0 h 140"/>
                    <a:gd name="T38" fmla="*/ 0 w 118"/>
                    <a:gd name="T39" fmla="*/ 0 h 140"/>
                    <a:gd name="T40" fmla="*/ 0 w 118"/>
                    <a:gd name="T41" fmla="*/ 0 h 140"/>
                    <a:gd name="T42" fmla="*/ 0 w 118"/>
                    <a:gd name="T43" fmla="*/ 0 h 140"/>
                    <a:gd name="T44" fmla="*/ 0 w 118"/>
                    <a:gd name="T45" fmla="*/ 0 h 140"/>
                    <a:gd name="T46" fmla="*/ 0 w 118"/>
                    <a:gd name="T47" fmla="*/ 0 h 140"/>
                    <a:gd name="T48" fmla="*/ 0 w 118"/>
                    <a:gd name="T49" fmla="*/ 0 h 140"/>
                    <a:gd name="T50" fmla="*/ 0 w 118"/>
                    <a:gd name="T51" fmla="*/ 0 h 140"/>
                    <a:gd name="T52" fmla="*/ 0 w 118"/>
                    <a:gd name="T53" fmla="*/ 0 h 140"/>
                    <a:gd name="T54" fmla="*/ 0 w 118"/>
                    <a:gd name="T55" fmla="*/ 0 h 140"/>
                    <a:gd name="T56" fmla="*/ 0 w 118"/>
                    <a:gd name="T57" fmla="*/ 0 h 140"/>
                    <a:gd name="T58" fmla="*/ 0 w 118"/>
                    <a:gd name="T59" fmla="*/ 0 h 140"/>
                    <a:gd name="T60" fmla="*/ 0 w 118"/>
                    <a:gd name="T61" fmla="*/ 0 h 140"/>
                    <a:gd name="T62" fmla="*/ 0 w 118"/>
                    <a:gd name="T63" fmla="*/ 0 h 140"/>
                    <a:gd name="T64" fmla="*/ 0 w 118"/>
                    <a:gd name="T65" fmla="*/ 0 h 140"/>
                    <a:gd name="T66" fmla="*/ 0 w 118"/>
                    <a:gd name="T67" fmla="*/ 0 h 140"/>
                    <a:gd name="T68" fmla="*/ 0 w 118"/>
                    <a:gd name="T69" fmla="*/ 0 h 140"/>
                    <a:gd name="T70" fmla="*/ 0 w 118"/>
                    <a:gd name="T71" fmla="*/ 0 h 140"/>
                    <a:gd name="T72" fmla="*/ 0 w 118"/>
                    <a:gd name="T73" fmla="*/ 0 h 140"/>
                    <a:gd name="T74" fmla="*/ 0 w 118"/>
                    <a:gd name="T75" fmla="*/ 0 h 140"/>
                    <a:gd name="T76" fmla="*/ 0 w 118"/>
                    <a:gd name="T77" fmla="*/ 0 h 140"/>
                    <a:gd name="T78" fmla="*/ 0 w 118"/>
                    <a:gd name="T79" fmla="*/ 0 h 140"/>
                    <a:gd name="T80" fmla="*/ 0 w 118"/>
                    <a:gd name="T81" fmla="*/ 0 h 140"/>
                    <a:gd name="T82" fmla="*/ 0 w 118"/>
                    <a:gd name="T83" fmla="*/ 0 h 140"/>
                    <a:gd name="T84" fmla="*/ 0 w 118"/>
                    <a:gd name="T85" fmla="*/ 0 h 140"/>
                    <a:gd name="T86" fmla="*/ 0 w 118"/>
                    <a:gd name="T87" fmla="*/ 0 h 140"/>
                    <a:gd name="T88" fmla="*/ 0 w 118"/>
                    <a:gd name="T89" fmla="*/ 0 h 140"/>
                    <a:gd name="T90" fmla="*/ 0 w 118"/>
                    <a:gd name="T91" fmla="*/ 0 h 140"/>
                    <a:gd name="T92" fmla="*/ 0 w 118"/>
                    <a:gd name="T93" fmla="*/ 0 h 140"/>
                    <a:gd name="T94" fmla="*/ 0 w 118"/>
                    <a:gd name="T95" fmla="*/ 0 h 140"/>
                    <a:gd name="T96" fmla="*/ 0 w 118"/>
                    <a:gd name="T97" fmla="*/ 0 h 1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8"/>
                    <a:gd name="T148" fmla="*/ 0 h 140"/>
                    <a:gd name="T149" fmla="*/ 118 w 118"/>
                    <a:gd name="T150" fmla="*/ 140 h 1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8" h="140">
                      <a:moveTo>
                        <a:pt x="118" y="71"/>
                      </a:moveTo>
                      <a:lnTo>
                        <a:pt x="117" y="64"/>
                      </a:lnTo>
                      <a:lnTo>
                        <a:pt x="116" y="56"/>
                      </a:lnTo>
                      <a:lnTo>
                        <a:pt x="115" y="50"/>
                      </a:lnTo>
                      <a:lnTo>
                        <a:pt x="113" y="43"/>
                      </a:lnTo>
                      <a:lnTo>
                        <a:pt x="110" y="37"/>
                      </a:lnTo>
                      <a:lnTo>
                        <a:pt x="108" y="31"/>
                      </a:lnTo>
                      <a:lnTo>
                        <a:pt x="104" y="26"/>
                      </a:lnTo>
                      <a:lnTo>
                        <a:pt x="100" y="22"/>
                      </a:lnTo>
                      <a:lnTo>
                        <a:pt x="96" y="17"/>
                      </a:lnTo>
                      <a:lnTo>
                        <a:pt x="92" y="12"/>
                      </a:lnTo>
                      <a:lnTo>
                        <a:pt x="87" y="10"/>
                      </a:lnTo>
                      <a:lnTo>
                        <a:pt x="82" y="6"/>
                      </a:lnTo>
                      <a:lnTo>
                        <a:pt x="76" y="4"/>
                      </a:lnTo>
                      <a:lnTo>
                        <a:pt x="71" y="2"/>
                      </a:lnTo>
                      <a:lnTo>
                        <a:pt x="65" y="1"/>
                      </a:lnTo>
                      <a:lnTo>
                        <a:pt x="59" y="0"/>
                      </a:lnTo>
                      <a:lnTo>
                        <a:pt x="53" y="1"/>
                      </a:lnTo>
                      <a:lnTo>
                        <a:pt x="47" y="2"/>
                      </a:lnTo>
                      <a:lnTo>
                        <a:pt x="42" y="4"/>
                      </a:lnTo>
                      <a:lnTo>
                        <a:pt x="36" y="6"/>
                      </a:lnTo>
                      <a:lnTo>
                        <a:pt x="31" y="10"/>
                      </a:lnTo>
                      <a:lnTo>
                        <a:pt x="25" y="12"/>
                      </a:lnTo>
                      <a:lnTo>
                        <a:pt x="21" y="17"/>
                      </a:lnTo>
                      <a:lnTo>
                        <a:pt x="17" y="22"/>
                      </a:lnTo>
                      <a:lnTo>
                        <a:pt x="13" y="26"/>
                      </a:lnTo>
                      <a:lnTo>
                        <a:pt x="10" y="31"/>
                      </a:lnTo>
                      <a:lnTo>
                        <a:pt x="7" y="37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0" y="78"/>
                      </a:lnTo>
                      <a:lnTo>
                        <a:pt x="1" y="85"/>
                      </a:lnTo>
                      <a:lnTo>
                        <a:pt x="2" y="91"/>
                      </a:lnTo>
                      <a:lnTo>
                        <a:pt x="4" y="98"/>
                      </a:lnTo>
                      <a:lnTo>
                        <a:pt x="7" y="104"/>
                      </a:lnTo>
                      <a:lnTo>
                        <a:pt x="10" y="110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1" y="125"/>
                      </a:lnTo>
                      <a:lnTo>
                        <a:pt x="25" y="128"/>
                      </a:lnTo>
                      <a:lnTo>
                        <a:pt x="31" y="132"/>
                      </a:lnTo>
                      <a:lnTo>
                        <a:pt x="36" y="136"/>
                      </a:lnTo>
                      <a:lnTo>
                        <a:pt x="42" y="138"/>
                      </a:lnTo>
                      <a:lnTo>
                        <a:pt x="47" y="139"/>
                      </a:lnTo>
                      <a:lnTo>
                        <a:pt x="53" y="140"/>
                      </a:lnTo>
                      <a:lnTo>
                        <a:pt x="59" y="140"/>
                      </a:lnTo>
                      <a:lnTo>
                        <a:pt x="65" y="140"/>
                      </a:lnTo>
                      <a:lnTo>
                        <a:pt x="71" y="139"/>
                      </a:lnTo>
                      <a:lnTo>
                        <a:pt x="76" y="138"/>
                      </a:lnTo>
                      <a:lnTo>
                        <a:pt x="82" y="136"/>
                      </a:lnTo>
                      <a:lnTo>
                        <a:pt x="87" y="132"/>
                      </a:lnTo>
                      <a:lnTo>
                        <a:pt x="92" y="128"/>
                      </a:lnTo>
                      <a:lnTo>
                        <a:pt x="96" y="125"/>
                      </a:lnTo>
                      <a:lnTo>
                        <a:pt x="100" y="120"/>
                      </a:lnTo>
                      <a:lnTo>
                        <a:pt x="104" y="115"/>
                      </a:lnTo>
                      <a:lnTo>
                        <a:pt x="108" y="110"/>
                      </a:lnTo>
                      <a:lnTo>
                        <a:pt x="110" y="104"/>
                      </a:lnTo>
                      <a:lnTo>
                        <a:pt x="113" y="98"/>
                      </a:lnTo>
                      <a:lnTo>
                        <a:pt x="115" y="91"/>
                      </a:lnTo>
                      <a:lnTo>
                        <a:pt x="116" y="85"/>
                      </a:lnTo>
                      <a:lnTo>
                        <a:pt x="117" y="78"/>
                      </a:lnTo>
                      <a:lnTo>
                        <a:pt x="118" y="71"/>
                      </a:lnTo>
                      <a:close/>
                      <a:moveTo>
                        <a:pt x="109" y="71"/>
                      </a:moveTo>
                      <a:lnTo>
                        <a:pt x="108" y="83"/>
                      </a:lnTo>
                      <a:lnTo>
                        <a:pt x="105" y="94"/>
                      </a:lnTo>
                      <a:lnTo>
                        <a:pt x="100" y="104"/>
                      </a:lnTo>
                      <a:lnTo>
                        <a:pt x="94" y="113"/>
                      </a:lnTo>
                      <a:lnTo>
                        <a:pt x="87" y="120"/>
                      </a:lnTo>
                      <a:lnTo>
                        <a:pt x="78" y="126"/>
                      </a:lnTo>
                      <a:lnTo>
                        <a:pt x="69" y="128"/>
                      </a:lnTo>
                      <a:lnTo>
                        <a:pt x="59" y="130"/>
                      </a:lnTo>
                      <a:lnTo>
                        <a:pt x="49" y="128"/>
                      </a:lnTo>
                      <a:lnTo>
                        <a:pt x="40" y="126"/>
                      </a:lnTo>
                      <a:lnTo>
                        <a:pt x="31" y="120"/>
                      </a:lnTo>
                      <a:lnTo>
                        <a:pt x="23" y="113"/>
                      </a:lnTo>
                      <a:lnTo>
                        <a:pt x="17" y="104"/>
                      </a:lnTo>
                      <a:lnTo>
                        <a:pt x="13" y="94"/>
                      </a:lnTo>
                      <a:lnTo>
                        <a:pt x="10" y="83"/>
                      </a:lnTo>
                      <a:lnTo>
                        <a:pt x="9" y="71"/>
                      </a:lnTo>
                      <a:lnTo>
                        <a:pt x="10" y="59"/>
                      </a:lnTo>
                      <a:lnTo>
                        <a:pt x="13" y="48"/>
                      </a:lnTo>
                      <a:lnTo>
                        <a:pt x="17" y="37"/>
                      </a:lnTo>
                      <a:lnTo>
                        <a:pt x="23" y="29"/>
                      </a:lnTo>
                      <a:lnTo>
                        <a:pt x="31" y="22"/>
                      </a:lnTo>
                      <a:lnTo>
                        <a:pt x="40" y="16"/>
                      </a:lnTo>
                      <a:lnTo>
                        <a:pt x="49" y="12"/>
                      </a:lnTo>
                      <a:lnTo>
                        <a:pt x="59" y="11"/>
                      </a:lnTo>
                      <a:lnTo>
                        <a:pt x="69" y="12"/>
                      </a:lnTo>
                      <a:lnTo>
                        <a:pt x="78" y="16"/>
                      </a:lnTo>
                      <a:lnTo>
                        <a:pt x="87" y="22"/>
                      </a:lnTo>
                      <a:lnTo>
                        <a:pt x="94" y="29"/>
                      </a:lnTo>
                      <a:lnTo>
                        <a:pt x="100" y="37"/>
                      </a:lnTo>
                      <a:lnTo>
                        <a:pt x="105" y="48"/>
                      </a:lnTo>
                      <a:lnTo>
                        <a:pt x="108" y="59"/>
                      </a:lnTo>
                      <a:lnTo>
                        <a:pt x="109" y="71"/>
                      </a:lnTo>
                      <a:close/>
                    </a:path>
                  </a:pathLst>
                </a:custGeom>
                <a:solidFill>
                  <a:srgbClr val="F9E0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6" name="Freeform 94"/>
                <p:cNvSpPr>
                  <a:spLocks noEditPoints="1"/>
                </p:cNvSpPr>
                <p:nvPr/>
              </p:nvSpPr>
              <p:spPr bwMode="auto">
                <a:xfrm>
                  <a:off x="1151" y="2649"/>
                  <a:ext cx="21" cy="21"/>
                </a:xfrm>
                <a:custGeom>
                  <a:avLst/>
                  <a:gdLst>
                    <a:gd name="T0" fmla="*/ 0 w 109"/>
                    <a:gd name="T1" fmla="*/ 0 h 130"/>
                    <a:gd name="T2" fmla="*/ 0 w 109"/>
                    <a:gd name="T3" fmla="*/ 0 h 130"/>
                    <a:gd name="T4" fmla="*/ 0 w 109"/>
                    <a:gd name="T5" fmla="*/ 0 h 130"/>
                    <a:gd name="T6" fmla="*/ 0 w 109"/>
                    <a:gd name="T7" fmla="*/ 0 h 130"/>
                    <a:gd name="T8" fmla="*/ 0 w 109"/>
                    <a:gd name="T9" fmla="*/ 0 h 130"/>
                    <a:gd name="T10" fmla="*/ 0 w 109"/>
                    <a:gd name="T11" fmla="*/ 0 h 130"/>
                    <a:gd name="T12" fmla="*/ 0 w 109"/>
                    <a:gd name="T13" fmla="*/ 0 h 130"/>
                    <a:gd name="T14" fmla="*/ 0 w 109"/>
                    <a:gd name="T15" fmla="*/ 0 h 130"/>
                    <a:gd name="T16" fmla="*/ 0 w 109"/>
                    <a:gd name="T17" fmla="*/ 0 h 130"/>
                    <a:gd name="T18" fmla="*/ 0 w 109"/>
                    <a:gd name="T19" fmla="*/ 0 h 130"/>
                    <a:gd name="T20" fmla="*/ 0 w 109"/>
                    <a:gd name="T21" fmla="*/ 0 h 130"/>
                    <a:gd name="T22" fmla="*/ 0 w 109"/>
                    <a:gd name="T23" fmla="*/ 0 h 130"/>
                    <a:gd name="T24" fmla="*/ 0 w 109"/>
                    <a:gd name="T25" fmla="*/ 0 h 130"/>
                    <a:gd name="T26" fmla="*/ 0 w 109"/>
                    <a:gd name="T27" fmla="*/ 0 h 130"/>
                    <a:gd name="T28" fmla="*/ 0 w 109"/>
                    <a:gd name="T29" fmla="*/ 0 h 130"/>
                    <a:gd name="T30" fmla="*/ 0 w 109"/>
                    <a:gd name="T31" fmla="*/ 0 h 130"/>
                    <a:gd name="T32" fmla="*/ 0 w 109"/>
                    <a:gd name="T33" fmla="*/ 0 h 130"/>
                    <a:gd name="T34" fmla="*/ 0 w 109"/>
                    <a:gd name="T35" fmla="*/ 0 h 130"/>
                    <a:gd name="T36" fmla="*/ 0 w 109"/>
                    <a:gd name="T37" fmla="*/ 0 h 130"/>
                    <a:gd name="T38" fmla="*/ 0 w 109"/>
                    <a:gd name="T39" fmla="*/ 0 h 130"/>
                    <a:gd name="T40" fmla="*/ 0 w 109"/>
                    <a:gd name="T41" fmla="*/ 0 h 130"/>
                    <a:gd name="T42" fmla="*/ 0 w 109"/>
                    <a:gd name="T43" fmla="*/ 0 h 130"/>
                    <a:gd name="T44" fmla="*/ 0 w 109"/>
                    <a:gd name="T45" fmla="*/ 0 h 130"/>
                    <a:gd name="T46" fmla="*/ 0 w 109"/>
                    <a:gd name="T47" fmla="*/ 0 h 130"/>
                    <a:gd name="T48" fmla="*/ 0 w 109"/>
                    <a:gd name="T49" fmla="*/ 0 h 130"/>
                    <a:gd name="T50" fmla="*/ 0 w 109"/>
                    <a:gd name="T51" fmla="*/ 0 h 130"/>
                    <a:gd name="T52" fmla="*/ 0 w 109"/>
                    <a:gd name="T53" fmla="*/ 0 h 130"/>
                    <a:gd name="T54" fmla="*/ 0 w 109"/>
                    <a:gd name="T55" fmla="*/ 0 h 130"/>
                    <a:gd name="T56" fmla="*/ 0 w 109"/>
                    <a:gd name="T57" fmla="*/ 0 h 130"/>
                    <a:gd name="T58" fmla="*/ 0 w 109"/>
                    <a:gd name="T59" fmla="*/ 0 h 130"/>
                    <a:gd name="T60" fmla="*/ 0 w 109"/>
                    <a:gd name="T61" fmla="*/ 0 h 130"/>
                    <a:gd name="T62" fmla="*/ 0 w 109"/>
                    <a:gd name="T63" fmla="*/ 0 h 130"/>
                    <a:gd name="T64" fmla="*/ 0 w 109"/>
                    <a:gd name="T65" fmla="*/ 0 h 130"/>
                    <a:gd name="T66" fmla="*/ 0 w 109"/>
                    <a:gd name="T67" fmla="*/ 0 h 130"/>
                    <a:gd name="T68" fmla="*/ 0 w 109"/>
                    <a:gd name="T69" fmla="*/ 0 h 130"/>
                    <a:gd name="T70" fmla="*/ 0 w 109"/>
                    <a:gd name="T71" fmla="*/ 0 h 130"/>
                    <a:gd name="T72" fmla="*/ 0 w 109"/>
                    <a:gd name="T73" fmla="*/ 0 h 130"/>
                    <a:gd name="T74" fmla="*/ 0 w 109"/>
                    <a:gd name="T75" fmla="*/ 0 h 130"/>
                    <a:gd name="T76" fmla="*/ 0 w 109"/>
                    <a:gd name="T77" fmla="*/ 0 h 130"/>
                    <a:gd name="T78" fmla="*/ 0 w 109"/>
                    <a:gd name="T79" fmla="*/ 0 h 130"/>
                    <a:gd name="T80" fmla="*/ 0 w 109"/>
                    <a:gd name="T81" fmla="*/ 0 h 130"/>
                    <a:gd name="T82" fmla="*/ 0 w 109"/>
                    <a:gd name="T83" fmla="*/ 0 h 130"/>
                    <a:gd name="T84" fmla="*/ 0 w 109"/>
                    <a:gd name="T85" fmla="*/ 0 h 1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30"/>
                    <a:gd name="T131" fmla="*/ 109 w 109"/>
                    <a:gd name="T132" fmla="*/ 130 h 1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30">
                      <a:moveTo>
                        <a:pt x="109" y="65"/>
                      </a:moveTo>
                      <a:lnTo>
                        <a:pt x="109" y="58"/>
                      </a:lnTo>
                      <a:lnTo>
                        <a:pt x="108" y="52"/>
                      </a:lnTo>
                      <a:lnTo>
                        <a:pt x="107" y="46"/>
                      </a:lnTo>
                      <a:lnTo>
                        <a:pt x="105" y="40"/>
                      </a:lnTo>
                      <a:lnTo>
                        <a:pt x="100" y="29"/>
                      </a:lnTo>
                      <a:lnTo>
                        <a:pt x="93" y="19"/>
                      </a:lnTo>
                      <a:lnTo>
                        <a:pt x="85" y="11"/>
                      </a:lnTo>
                      <a:lnTo>
                        <a:pt x="76" y="5"/>
                      </a:lnTo>
                      <a:lnTo>
                        <a:pt x="71" y="2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4" y="1"/>
                      </a:lnTo>
                      <a:lnTo>
                        <a:pt x="39" y="2"/>
                      </a:lnTo>
                      <a:lnTo>
                        <a:pt x="34" y="5"/>
                      </a:lnTo>
                      <a:lnTo>
                        <a:pt x="24" y="11"/>
                      </a:lnTo>
                      <a:lnTo>
                        <a:pt x="16" y="19"/>
                      </a:lnTo>
                      <a:lnTo>
                        <a:pt x="9" y="29"/>
                      </a:lnTo>
                      <a:lnTo>
                        <a:pt x="4" y="40"/>
                      </a:lnTo>
                      <a:lnTo>
                        <a:pt x="3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0" y="71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4" y="90"/>
                      </a:lnTo>
                      <a:lnTo>
                        <a:pt x="7" y="96"/>
                      </a:lnTo>
                      <a:lnTo>
                        <a:pt x="9" y="101"/>
                      </a:lnTo>
                      <a:lnTo>
                        <a:pt x="12" y="106"/>
                      </a:lnTo>
                      <a:lnTo>
                        <a:pt x="16" y="110"/>
                      </a:lnTo>
                      <a:lnTo>
                        <a:pt x="20" y="115"/>
                      </a:lnTo>
                      <a:lnTo>
                        <a:pt x="24" y="119"/>
                      </a:lnTo>
                      <a:lnTo>
                        <a:pt x="29" y="121"/>
                      </a:lnTo>
                      <a:lnTo>
                        <a:pt x="34" y="125"/>
                      </a:lnTo>
                      <a:lnTo>
                        <a:pt x="39" y="127"/>
                      </a:lnTo>
                      <a:lnTo>
                        <a:pt x="44" y="128"/>
                      </a:lnTo>
                      <a:lnTo>
                        <a:pt x="50" y="130"/>
                      </a:lnTo>
                      <a:lnTo>
                        <a:pt x="55" y="130"/>
                      </a:lnTo>
                      <a:lnTo>
                        <a:pt x="61" y="130"/>
                      </a:lnTo>
                      <a:lnTo>
                        <a:pt x="66" y="128"/>
                      </a:lnTo>
                      <a:lnTo>
                        <a:pt x="71" y="127"/>
                      </a:lnTo>
                      <a:lnTo>
                        <a:pt x="76" y="125"/>
                      </a:lnTo>
                      <a:lnTo>
                        <a:pt x="85" y="119"/>
                      </a:lnTo>
                      <a:lnTo>
                        <a:pt x="93" y="110"/>
                      </a:lnTo>
                      <a:lnTo>
                        <a:pt x="100" y="101"/>
                      </a:lnTo>
                      <a:lnTo>
                        <a:pt x="105" y="90"/>
                      </a:lnTo>
                      <a:lnTo>
                        <a:pt x="107" y="84"/>
                      </a:lnTo>
                      <a:lnTo>
                        <a:pt x="108" y="78"/>
                      </a:lnTo>
                      <a:lnTo>
                        <a:pt x="109" y="71"/>
                      </a:lnTo>
                      <a:lnTo>
                        <a:pt x="109" y="65"/>
                      </a:lnTo>
                      <a:close/>
                      <a:moveTo>
                        <a:pt x="100" y="65"/>
                      </a:moveTo>
                      <a:lnTo>
                        <a:pt x="99" y="76"/>
                      </a:lnTo>
                      <a:lnTo>
                        <a:pt x="97" y="85"/>
                      </a:lnTo>
                      <a:lnTo>
                        <a:pt x="92" y="95"/>
                      </a:lnTo>
                      <a:lnTo>
                        <a:pt x="87" y="103"/>
                      </a:lnTo>
                      <a:lnTo>
                        <a:pt x="80" y="109"/>
                      </a:lnTo>
                      <a:lnTo>
                        <a:pt x="73" y="114"/>
                      </a:lnTo>
                      <a:lnTo>
                        <a:pt x="64" y="118"/>
                      </a:lnTo>
                      <a:lnTo>
                        <a:pt x="55" y="119"/>
                      </a:lnTo>
                      <a:lnTo>
                        <a:pt x="46" y="118"/>
                      </a:lnTo>
                      <a:lnTo>
                        <a:pt x="38" y="114"/>
                      </a:lnTo>
                      <a:lnTo>
                        <a:pt x="30" y="109"/>
                      </a:lnTo>
                      <a:lnTo>
                        <a:pt x="22" y="103"/>
                      </a:lnTo>
                      <a:lnTo>
                        <a:pt x="17" y="95"/>
                      </a:lnTo>
                      <a:lnTo>
                        <a:pt x="13" y="85"/>
                      </a:lnTo>
                      <a:lnTo>
                        <a:pt x="10" y="76"/>
                      </a:lnTo>
                      <a:lnTo>
                        <a:pt x="9" y="65"/>
                      </a:lnTo>
                      <a:lnTo>
                        <a:pt x="10" y="54"/>
                      </a:lnTo>
                      <a:lnTo>
                        <a:pt x="13" y="43"/>
                      </a:lnTo>
                      <a:lnTo>
                        <a:pt x="17" y="35"/>
                      </a:lnTo>
                      <a:lnTo>
                        <a:pt x="22" y="26"/>
                      </a:lnTo>
                      <a:lnTo>
                        <a:pt x="30" y="20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5" y="11"/>
                      </a:lnTo>
                      <a:lnTo>
                        <a:pt x="64" y="12"/>
                      </a:lnTo>
                      <a:lnTo>
                        <a:pt x="73" y="16"/>
                      </a:lnTo>
                      <a:lnTo>
                        <a:pt x="80" y="20"/>
                      </a:lnTo>
                      <a:lnTo>
                        <a:pt x="87" y="26"/>
                      </a:lnTo>
                      <a:lnTo>
                        <a:pt x="92" y="35"/>
                      </a:lnTo>
                      <a:lnTo>
                        <a:pt x="97" y="43"/>
                      </a:lnTo>
                      <a:lnTo>
                        <a:pt x="99" y="54"/>
                      </a:lnTo>
                      <a:lnTo>
                        <a:pt x="100" y="65"/>
                      </a:lnTo>
                      <a:close/>
                    </a:path>
                  </a:pathLst>
                </a:custGeom>
                <a:solidFill>
                  <a:srgbClr val="FAE3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7" name="Freeform 95"/>
                <p:cNvSpPr>
                  <a:spLocks noEditPoints="1"/>
                </p:cNvSpPr>
                <p:nvPr/>
              </p:nvSpPr>
              <p:spPr bwMode="auto">
                <a:xfrm>
                  <a:off x="1152" y="2649"/>
                  <a:ext cx="20" cy="20"/>
                </a:xfrm>
                <a:custGeom>
                  <a:avLst/>
                  <a:gdLst>
                    <a:gd name="T0" fmla="*/ 0 w 100"/>
                    <a:gd name="T1" fmla="*/ 0 h 119"/>
                    <a:gd name="T2" fmla="*/ 0 w 100"/>
                    <a:gd name="T3" fmla="*/ 0 h 119"/>
                    <a:gd name="T4" fmla="*/ 0 w 100"/>
                    <a:gd name="T5" fmla="*/ 0 h 119"/>
                    <a:gd name="T6" fmla="*/ 0 w 100"/>
                    <a:gd name="T7" fmla="*/ 0 h 119"/>
                    <a:gd name="T8" fmla="*/ 0 w 100"/>
                    <a:gd name="T9" fmla="*/ 0 h 119"/>
                    <a:gd name="T10" fmla="*/ 0 w 100"/>
                    <a:gd name="T11" fmla="*/ 0 h 119"/>
                    <a:gd name="T12" fmla="*/ 0 w 100"/>
                    <a:gd name="T13" fmla="*/ 0 h 119"/>
                    <a:gd name="T14" fmla="*/ 0 w 100"/>
                    <a:gd name="T15" fmla="*/ 0 h 119"/>
                    <a:gd name="T16" fmla="*/ 0 w 100"/>
                    <a:gd name="T17" fmla="*/ 0 h 119"/>
                    <a:gd name="T18" fmla="*/ 0 w 100"/>
                    <a:gd name="T19" fmla="*/ 0 h 119"/>
                    <a:gd name="T20" fmla="*/ 0 w 100"/>
                    <a:gd name="T21" fmla="*/ 0 h 119"/>
                    <a:gd name="T22" fmla="*/ 0 w 100"/>
                    <a:gd name="T23" fmla="*/ 0 h 119"/>
                    <a:gd name="T24" fmla="*/ 0 w 100"/>
                    <a:gd name="T25" fmla="*/ 0 h 119"/>
                    <a:gd name="T26" fmla="*/ 0 w 100"/>
                    <a:gd name="T27" fmla="*/ 0 h 119"/>
                    <a:gd name="T28" fmla="*/ 0 w 100"/>
                    <a:gd name="T29" fmla="*/ 0 h 119"/>
                    <a:gd name="T30" fmla="*/ 0 w 100"/>
                    <a:gd name="T31" fmla="*/ 0 h 119"/>
                    <a:gd name="T32" fmla="*/ 0 w 100"/>
                    <a:gd name="T33" fmla="*/ 0 h 119"/>
                    <a:gd name="T34" fmla="*/ 0 w 100"/>
                    <a:gd name="T35" fmla="*/ 0 h 119"/>
                    <a:gd name="T36" fmla="*/ 0 w 100"/>
                    <a:gd name="T37" fmla="*/ 0 h 119"/>
                    <a:gd name="T38" fmla="*/ 0 w 100"/>
                    <a:gd name="T39" fmla="*/ 0 h 119"/>
                    <a:gd name="T40" fmla="*/ 0 w 100"/>
                    <a:gd name="T41" fmla="*/ 0 h 119"/>
                    <a:gd name="T42" fmla="*/ 0 w 100"/>
                    <a:gd name="T43" fmla="*/ 0 h 119"/>
                    <a:gd name="T44" fmla="*/ 0 w 100"/>
                    <a:gd name="T45" fmla="*/ 0 h 119"/>
                    <a:gd name="T46" fmla="*/ 0 w 100"/>
                    <a:gd name="T47" fmla="*/ 0 h 119"/>
                    <a:gd name="T48" fmla="*/ 0 w 100"/>
                    <a:gd name="T49" fmla="*/ 0 h 119"/>
                    <a:gd name="T50" fmla="*/ 0 w 100"/>
                    <a:gd name="T51" fmla="*/ 0 h 119"/>
                    <a:gd name="T52" fmla="*/ 0 w 100"/>
                    <a:gd name="T53" fmla="*/ 0 h 119"/>
                    <a:gd name="T54" fmla="*/ 0 w 100"/>
                    <a:gd name="T55" fmla="*/ 0 h 119"/>
                    <a:gd name="T56" fmla="*/ 0 w 100"/>
                    <a:gd name="T57" fmla="*/ 0 h 119"/>
                    <a:gd name="T58" fmla="*/ 0 w 100"/>
                    <a:gd name="T59" fmla="*/ 0 h 119"/>
                    <a:gd name="T60" fmla="*/ 0 w 100"/>
                    <a:gd name="T61" fmla="*/ 0 h 119"/>
                    <a:gd name="T62" fmla="*/ 0 w 100"/>
                    <a:gd name="T63" fmla="*/ 0 h 119"/>
                    <a:gd name="T64" fmla="*/ 0 w 100"/>
                    <a:gd name="T65" fmla="*/ 0 h 1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119"/>
                    <a:gd name="T101" fmla="*/ 100 w 100"/>
                    <a:gd name="T102" fmla="*/ 119 h 1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119">
                      <a:moveTo>
                        <a:pt x="100" y="60"/>
                      </a:moveTo>
                      <a:lnTo>
                        <a:pt x="99" y="48"/>
                      </a:lnTo>
                      <a:lnTo>
                        <a:pt x="96" y="37"/>
                      </a:lnTo>
                      <a:lnTo>
                        <a:pt x="91" y="26"/>
                      </a:lnTo>
                      <a:lnTo>
                        <a:pt x="85" y="18"/>
                      </a:lnTo>
                      <a:lnTo>
                        <a:pt x="78" y="11"/>
                      </a:lnTo>
                      <a:lnTo>
                        <a:pt x="69" y="5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2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4" y="37"/>
                      </a:lnTo>
                      <a:lnTo>
                        <a:pt x="1" y="48"/>
                      </a:lnTo>
                      <a:lnTo>
                        <a:pt x="0" y="60"/>
                      </a:lnTo>
                      <a:lnTo>
                        <a:pt x="1" y="72"/>
                      </a:lnTo>
                      <a:lnTo>
                        <a:pt x="4" y="83"/>
                      </a:lnTo>
                      <a:lnTo>
                        <a:pt x="8" y="93"/>
                      </a:lnTo>
                      <a:lnTo>
                        <a:pt x="14" y="102"/>
                      </a:lnTo>
                      <a:lnTo>
                        <a:pt x="22" y="109"/>
                      </a:lnTo>
                      <a:lnTo>
                        <a:pt x="31" y="115"/>
                      </a:lnTo>
                      <a:lnTo>
                        <a:pt x="40" y="117"/>
                      </a:lnTo>
                      <a:lnTo>
                        <a:pt x="50" y="119"/>
                      </a:lnTo>
                      <a:lnTo>
                        <a:pt x="60" y="117"/>
                      </a:lnTo>
                      <a:lnTo>
                        <a:pt x="69" y="115"/>
                      </a:lnTo>
                      <a:lnTo>
                        <a:pt x="78" y="109"/>
                      </a:lnTo>
                      <a:lnTo>
                        <a:pt x="85" y="102"/>
                      </a:lnTo>
                      <a:lnTo>
                        <a:pt x="91" y="93"/>
                      </a:lnTo>
                      <a:lnTo>
                        <a:pt x="96" y="83"/>
                      </a:lnTo>
                      <a:lnTo>
                        <a:pt x="99" y="72"/>
                      </a:lnTo>
                      <a:lnTo>
                        <a:pt x="100" y="60"/>
                      </a:lnTo>
                      <a:close/>
                      <a:moveTo>
                        <a:pt x="91" y="60"/>
                      </a:moveTo>
                      <a:lnTo>
                        <a:pt x="90" y="69"/>
                      </a:lnTo>
                      <a:lnTo>
                        <a:pt x="87" y="79"/>
                      </a:lnTo>
                      <a:lnTo>
                        <a:pt x="84" y="87"/>
                      </a:lnTo>
                      <a:lnTo>
                        <a:pt x="79" y="95"/>
                      </a:lnTo>
                      <a:lnTo>
                        <a:pt x="73" y="101"/>
                      </a:lnTo>
                      <a:lnTo>
                        <a:pt x="66" y="104"/>
                      </a:lnTo>
                      <a:lnTo>
                        <a:pt x="58" y="108"/>
                      </a:lnTo>
                      <a:lnTo>
                        <a:pt x="50" y="108"/>
                      </a:lnTo>
                      <a:lnTo>
                        <a:pt x="42" y="108"/>
                      </a:lnTo>
                      <a:lnTo>
                        <a:pt x="34" y="104"/>
                      </a:lnTo>
                      <a:lnTo>
                        <a:pt x="27" y="101"/>
                      </a:lnTo>
                      <a:lnTo>
                        <a:pt x="20" y="95"/>
                      </a:lnTo>
                      <a:lnTo>
                        <a:pt x="16" y="87"/>
                      </a:lnTo>
                      <a:lnTo>
                        <a:pt x="12" y="79"/>
                      </a:lnTo>
                      <a:lnTo>
                        <a:pt x="9" y="69"/>
                      </a:lnTo>
                      <a:lnTo>
                        <a:pt x="9" y="60"/>
                      </a:lnTo>
                      <a:lnTo>
                        <a:pt x="9" y="50"/>
                      </a:lnTo>
                      <a:lnTo>
                        <a:pt x="12" y="41"/>
                      </a:lnTo>
                      <a:lnTo>
                        <a:pt x="16" y="32"/>
                      </a:lnTo>
                      <a:lnTo>
                        <a:pt x="20" y="25"/>
                      </a:lnTo>
                      <a:lnTo>
                        <a:pt x="27" y="19"/>
                      </a:lnTo>
                      <a:lnTo>
                        <a:pt x="34" y="15"/>
                      </a:lnTo>
                      <a:lnTo>
                        <a:pt x="42" y="12"/>
                      </a:lnTo>
                      <a:lnTo>
                        <a:pt x="50" y="11"/>
                      </a:lnTo>
                      <a:lnTo>
                        <a:pt x="58" y="12"/>
                      </a:lnTo>
                      <a:lnTo>
                        <a:pt x="66" y="15"/>
                      </a:lnTo>
                      <a:lnTo>
                        <a:pt x="73" y="19"/>
                      </a:lnTo>
                      <a:lnTo>
                        <a:pt x="79" y="25"/>
                      </a:lnTo>
                      <a:lnTo>
                        <a:pt x="84" y="32"/>
                      </a:lnTo>
                      <a:lnTo>
                        <a:pt x="87" y="41"/>
                      </a:lnTo>
                      <a:lnTo>
                        <a:pt x="90" y="50"/>
                      </a:lnTo>
                      <a:lnTo>
                        <a:pt x="91" y="60"/>
                      </a:lnTo>
                      <a:close/>
                    </a:path>
                  </a:pathLst>
                </a:custGeom>
                <a:solidFill>
                  <a:srgbClr val="FAE3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8" name="Freeform 96"/>
                <p:cNvSpPr>
                  <a:spLocks noEditPoints="1"/>
                </p:cNvSpPr>
                <p:nvPr/>
              </p:nvSpPr>
              <p:spPr bwMode="auto">
                <a:xfrm>
                  <a:off x="1152" y="2650"/>
                  <a:ext cx="19" cy="18"/>
                </a:xfrm>
                <a:custGeom>
                  <a:avLst/>
                  <a:gdLst>
                    <a:gd name="T0" fmla="*/ 0 w 91"/>
                    <a:gd name="T1" fmla="*/ 0 h 108"/>
                    <a:gd name="T2" fmla="*/ 0 w 91"/>
                    <a:gd name="T3" fmla="*/ 0 h 108"/>
                    <a:gd name="T4" fmla="*/ 0 w 91"/>
                    <a:gd name="T5" fmla="*/ 0 h 108"/>
                    <a:gd name="T6" fmla="*/ 0 w 91"/>
                    <a:gd name="T7" fmla="*/ 0 h 108"/>
                    <a:gd name="T8" fmla="*/ 0 w 91"/>
                    <a:gd name="T9" fmla="*/ 0 h 108"/>
                    <a:gd name="T10" fmla="*/ 0 w 91"/>
                    <a:gd name="T11" fmla="*/ 0 h 108"/>
                    <a:gd name="T12" fmla="*/ 0 w 91"/>
                    <a:gd name="T13" fmla="*/ 0 h 108"/>
                    <a:gd name="T14" fmla="*/ 0 w 91"/>
                    <a:gd name="T15" fmla="*/ 0 h 108"/>
                    <a:gd name="T16" fmla="*/ 0 w 91"/>
                    <a:gd name="T17" fmla="*/ 0 h 108"/>
                    <a:gd name="T18" fmla="*/ 0 w 91"/>
                    <a:gd name="T19" fmla="*/ 0 h 108"/>
                    <a:gd name="T20" fmla="*/ 0 w 91"/>
                    <a:gd name="T21" fmla="*/ 0 h 108"/>
                    <a:gd name="T22" fmla="*/ 0 w 91"/>
                    <a:gd name="T23" fmla="*/ 0 h 108"/>
                    <a:gd name="T24" fmla="*/ 0 w 91"/>
                    <a:gd name="T25" fmla="*/ 0 h 108"/>
                    <a:gd name="T26" fmla="*/ 0 w 91"/>
                    <a:gd name="T27" fmla="*/ 0 h 108"/>
                    <a:gd name="T28" fmla="*/ 0 w 91"/>
                    <a:gd name="T29" fmla="*/ 0 h 108"/>
                    <a:gd name="T30" fmla="*/ 0 w 91"/>
                    <a:gd name="T31" fmla="*/ 0 h 108"/>
                    <a:gd name="T32" fmla="*/ 0 w 91"/>
                    <a:gd name="T33" fmla="*/ 0 h 108"/>
                    <a:gd name="T34" fmla="*/ 0 w 91"/>
                    <a:gd name="T35" fmla="*/ 0 h 108"/>
                    <a:gd name="T36" fmla="*/ 0 w 91"/>
                    <a:gd name="T37" fmla="*/ 0 h 108"/>
                    <a:gd name="T38" fmla="*/ 0 w 91"/>
                    <a:gd name="T39" fmla="*/ 0 h 108"/>
                    <a:gd name="T40" fmla="*/ 0 w 91"/>
                    <a:gd name="T41" fmla="*/ 0 h 108"/>
                    <a:gd name="T42" fmla="*/ 0 w 91"/>
                    <a:gd name="T43" fmla="*/ 0 h 108"/>
                    <a:gd name="T44" fmla="*/ 0 w 91"/>
                    <a:gd name="T45" fmla="*/ 0 h 108"/>
                    <a:gd name="T46" fmla="*/ 0 w 91"/>
                    <a:gd name="T47" fmla="*/ 0 h 108"/>
                    <a:gd name="T48" fmla="*/ 0 w 91"/>
                    <a:gd name="T49" fmla="*/ 0 h 108"/>
                    <a:gd name="T50" fmla="*/ 0 w 91"/>
                    <a:gd name="T51" fmla="*/ 0 h 108"/>
                    <a:gd name="T52" fmla="*/ 0 w 91"/>
                    <a:gd name="T53" fmla="*/ 0 h 108"/>
                    <a:gd name="T54" fmla="*/ 0 w 91"/>
                    <a:gd name="T55" fmla="*/ 0 h 108"/>
                    <a:gd name="T56" fmla="*/ 0 w 91"/>
                    <a:gd name="T57" fmla="*/ 0 h 108"/>
                    <a:gd name="T58" fmla="*/ 0 w 91"/>
                    <a:gd name="T59" fmla="*/ 0 h 108"/>
                    <a:gd name="T60" fmla="*/ 0 w 91"/>
                    <a:gd name="T61" fmla="*/ 0 h 108"/>
                    <a:gd name="T62" fmla="*/ 0 w 91"/>
                    <a:gd name="T63" fmla="*/ 0 h 108"/>
                    <a:gd name="T64" fmla="*/ 0 w 91"/>
                    <a:gd name="T65" fmla="*/ 0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108"/>
                    <a:gd name="T101" fmla="*/ 91 w 91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108">
                      <a:moveTo>
                        <a:pt x="91" y="54"/>
                      </a:moveTo>
                      <a:lnTo>
                        <a:pt x="90" y="43"/>
                      </a:lnTo>
                      <a:lnTo>
                        <a:pt x="88" y="32"/>
                      </a:lnTo>
                      <a:lnTo>
                        <a:pt x="83" y="24"/>
                      </a:lnTo>
                      <a:lnTo>
                        <a:pt x="78" y="15"/>
                      </a:lnTo>
                      <a:lnTo>
                        <a:pt x="71" y="9"/>
                      </a:lnTo>
                      <a:lnTo>
                        <a:pt x="64" y="3"/>
                      </a:lnTo>
                      <a:lnTo>
                        <a:pt x="55" y="1"/>
                      </a:lnTo>
                      <a:lnTo>
                        <a:pt x="46" y="0"/>
                      </a:lnTo>
                      <a:lnTo>
                        <a:pt x="37" y="1"/>
                      </a:lnTo>
                      <a:lnTo>
                        <a:pt x="29" y="3"/>
                      </a:lnTo>
                      <a:lnTo>
                        <a:pt x="21" y="9"/>
                      </a:lnTo>
                      <a:lnTo>
                        <a:pt x="13" y="15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1" y="43"/>
                      </a:lnTo>
                      <a:lnTo>
                        <a:pt x="0" y="54"/>
                      </a:lnTo>
                      <a:lnTo>
                        <a:pt x="1" y="65"/>
                      </a:lnTo>
                      <a:lnTo>
                        <a:pt x="4" y="74"/>
                      </a:lnTo>
                      <a:lnTo>
                        <a:pt x="8" y="84"/>
                      </a:lnTo>
                      <a:lnTo>
                        <a:pt x="13" y="92"/>
                      </a:lnTo>
                      <a:lnTo>
                        <a:pt x="21" y="98"/>
                      </a:lnTo>
                      <a:lnTo>
                        <a:pt x="29" y="103"/>
                      </a:lnTo>
                      <a:lnTo>
                        <a:pt x="37" y="107"/>
                      </a:lnTo>
                      <a:lnTo>
                        <a:pt x="46" y="108"/>
                      </a:lnTo>
                      <a:lnTo>
                        <a:pt x="55" y="107"/>
                      </a:lnTo>
                      <a:lnTo>
                        <a:pt x="64" y="103"/>
                      </a:lnTo>
                      <a:lnTo>
                        <a:pt x="71" y="98"/>
                      </a:lnTo>
                      <a:lnTo>
                        <a:pt x="78" y="92"/>
                      </a:lnTo>
                      <a:lnTo>
                        <a:pt x="83" y="84"/>
                      </a:lnTo>
                      <a:lnTo>
                        <a:pt x="88" y="74"/>
                      </a:lnTo>
                      <a:lnTo>
                        <a:pt x="90" y="65"/>
                      </a:lnTo>
                      <a:lnTo>
                        <a:pt x="91" y="54"/>
                      </a:lnTo>
                      <a:close/>
                      <a:moveTo>
                        <a:pt x="82" y="54"/>
                      </a:moveTo>
                      <a:lnTo>
                        <a:pt x="81" y="62"/>
                      </a:lnTo>
                      <a:lnTo>
                        <a:pt x="79" y="71"/>
                      </a:lnTo>
                      <a:lnTo>
                        <a:pt x="76" y="78"/>
                      </a:lnTo>
                      <a:lnTo>
                        <a:pt x="72" y="84"/>
                      </a:lnTo>
                      <a:lnTo>
                        <a:pt x="66" y="90"/>
                      </a:lnTo>
                      <a:lnTo>
                        <a:pt x="60" y="93"/>
                      </a:lnTo>
                      <a:lnTo>
                        <a:pt x="53" y="96"/>
                      </a:lnTo>
                      <a:lnTo>
                        <a:pt x="46" y="97"/>
                      </a:lnTo>
                      <a:lnTo>
                        <a:pt x="39" y="96"/>
                      </a:lnTo>
                      <a:lnTo>
                        <a:pt x="32" y="93"/>
                      </a:lnTo>
                      <a:lnTo>
                        <a:pt x="26" y="90"/>
                      </a:lnTo>
                      <a:lnTo>
                        <a:pt x="21" y="84"/>
                      </a:lnTo>
                      <a:lnTo>
                        <a:pt x="15" y="78"/>
                      </a:lnTo>
                      <a:lnTo>
                        <a:pt x="12" y="71"/>
                      </a:lnTo>
                      <a:lnTo>
                        <a:pt x="10" y="62"/>
                      </a:lnTo>
                      <a:lnTo>
                        <a:pt x="9" y="54"/>
                      </a:lnTo>
                      <a:lnTo>
                        <a:pt x="10" y="45"/>
                      </a:lnTo>
                      <a:lnTo>
                        <a:pt x="12" y="37"/>
                      </a:lnTo>
                      <a:lnTo>
                        <a:pt x="15" y="30"/>
                      </a:lnTo>
                      <a:lnTo>
                        <a:pt x="21" y="24"/>
                      </a:lnTo>
                      <a:lnTo>
                        <a:pt x="26" y="18"/>
                      </a:lnTo>
                      <a:lnTo>
                        <a:pt x="32" y="14"/>
                      </a:lnTo>
                      <a:lnTo>
                        <a:pt x="39" y="12"/>
                      </a:lnTo>
                      <a:lnTo>
                        <a:pt x="46" y="11"/>
                      </a:lnTo>
                      <a:lnTo>
                        <a:pt x="53" y="12"/>
                      </a:lnTo>
                      <a:lnTo>
                        <a:pt x="60" y="14"/>
                      </a:lnTo>
                      <a:lnTo>
                        <a:pt x="66" y="18"/>
                      </a:lnTo>
                      <a:lnTo>
                        <a:pt x="72" y="24"/>
                      </a:lnTo>
                      <a:lnTo>
                        <a:pt x="76" y="30"/>
                      </a:lnTo>
                      <a:lnTo>
                        <a:pt x="79" y="37"/>
                      </a:lnTo>
                      <a:lnTo>
                        <a:pt x="81" y="45"/>
                      </a:lnTo>
                      <a:lnTo>
                        <a:pt x="82" y="54"/>
                      </a:lnTo>
                      <a:close/>
                    </a:path>
                  </a:pathLst>
                </a:custGeom>
                <a:solidFill>
                  <a:srgbClr val="FAE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49" name="Freeform 97"/>
                <p:cNvSpPr>
                  <a:spLocks noEditPoints="1"/>
                </p:cNvSpPr>
                <p:nvPr/>
              </p:nvSpPr>
              <p:spPr bwMode="auto">
                <a:xfrm>
                  <a:off x="1153" y="2651"/>
                  <a:ext cx="17" cy="16"/>
                </a:xfrm>
                <a:custGeom>
                  <a:avLst/>
                  <a:gdLst>
                    <a:gd name="T0" fmla="*/ 0 w 82"/>
                    <a:gd name="T1" fmla="*/ 0 h 97"/>
                    <a:gd name="T2" fmla="*/ 0 w 82"/>
                    <a:gd name="T3" fmla="*/ 0 h 97"/>
                    <a:gd name="T4" fmla="*/ 0 w 82"/>
                    <a:gd name="T5" fmla="*/ 0 h 97"/>
                    <a:gd name="T6" fmla="*/ 0 w 82"/>
                    <a:gd name="T7" fmla="*/ 0 h 97"/>
                    <a:gd name="T8" fmla="*/ 0 w 82"/>
                    <a:gd name="T9" fmla="*/ 0 h 97"/>
                    <a:gd name="T10" fmla="*/ 0 w 82"/>
                    <a:gd name="T11" fmla="*/ 0 h 97"/>
                    <a:gd name="T12" fmla="*/ 0 w 82"/>
                    <a:gd name="T13" fmla="*/ 0 h 97"/>
                    <a:gd name="T14" fmla="*/ 0 w 82"/>
                    <a:gd name="T15" fmla="*/ 0 h 97"/>
                    <a:gd name="T16" fmla="*/ 0 w 82"/>
                    <a:gd name="T17" fmla="*/ 0 h 97"/>
                    <a:gd name="T18" fmla="*/ 0 w 82"/>
                    <a:gd name="T19" fmla="*/ 0 h 97"/>
                    <a:gd name="T20" fmla="*/ 0 w 82"/>
                    <a:gd name="T21" fmla="*/ 0 h 97"/>
                    <a:gd name="T22" fmla="*/ 0 w 82"/>
                    <a:gd name="T23" fmla="*/ 0 h 97"/>
                    <a:gd name="T24" fmla="*/ 0 w 82"/>
                    <a:gd name="T25" fmla="*/ 0 h 97"/>
                    <a:gd name="T26" fmla="*/ 0 w 82"/>
                    <a:gd name="T27" fmla="*/ 0 h 97"/>
                    <a:gd name="T28" fmla="*/ 0 w 82"/>
                    <a:gd name="T29" fmla="*/ 0 h 97"/>
                    <a:gd name="T30" fmla="*/ 0 w 82"/>
                    <a:gd name="T31" fmla="*/ 0 h 97"/>
                    <a:gd name="T32" fmla="*/ 0 w 82"/>
                    <a:gd name="T33" fmla="*/ 0 h 97"/>
                    <a:gd name="T34" fmla="*/ 0 w 82"/>
                    <a:gd name="T35" fmla="*/ 0 h 97"/>
                    <a:gd name="T36" fmla="*/ 0 w 82"/>
                    <a:gd name="T37" fmla="*/ 0 h 97"/>
                    <a:gd name="T38" fmla="*/ 0 w 82"/>
                    <a:gd name="T39" fmla="*/ 0 h 97"/>
                    <a:gd name="T40" fmla="*/ 0 w 82"/>
                    <a:gd name="T41" fmla="*/ 0 h 97"/>
                    <a:gd name="T42" fmla="*/ 0 w 82"/>
                    <a:gd name="T43" fmla="*/ 0 h 97"/>
                    <a:gd name="T44" fmla="*/ 0 w 82"/>
                    <a:gd name="T45" fmla="*/ 0 h 97"/>
                    <a:gd name="T46" fmla="*/ 0 w 82"/>
                    <a:gd name="T47" fmla="*/ 0 h 97"/>
                    <a:gd name="T48" fmla="*/ 0 w 82"/>
                    <a:gd name="T49" fmla="*/ 0 h 97"/>
                    <a:gd name="T50" fmla="*/ 0 w 82"/>
                    <a:gd name="T51" fmla="*/ 0 h 97"/>
                    <a:gd name="T52" fmla="*/ 0 w 82"/>
                    <a:gd name="T53" fmla="*/ 0 h 97"/>
                    <a:gd name="T54" fmla="*/ 0 w 82"/>
                    <a:gd name="T55" fmla="*/ 0 h 97"/>
                    <a:gd name="T56" fmla="*/ 0 w 82"/>
                    <a:gd name="T57" fmla="*/ 0 h 97"/>
                    <a:gd name="T58" fmla="*/ 0 w 82"/>
                    <a:gd name="T59" fmla="*/ 0 h 97"/>
                    <a:gd name="T60" fmla="*/ 0 w 82"/>
                    <a:gd name="T61" fmla="*/ 0 h 97"/>
                    <a:gd name="T62" fmla="*/ 0 w 82"/>
                    <a:gd name="T63" fmla="*/ 0 h 97"/>
                    <a:gd name="T64" fmla="*/ 0 w 82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97"/>
                    <a:gd name="T101" fmla="*/ 82 w 82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97">
                      <a:moveTo>
                        <a:pt x="82" y="49"/>
                      </a:moveTo>
                      <a:lnTo>
                        <a:pt x="81" y="39"/>
                      </a:lnTo>
                      <a:lnTo>
                        <a:pt x="78" y="30"/>
                      </a:lnTo>
                      <a:lnTo>
                        <a:pt x="75" y="21"/>
                      </a:lnTo>
                      <a:lnTo>
                        <a:pt x="70" y="14"/>
                      </a:lnTo>
                      <a:lnTo>
                        <a:pt x="64" y="8"/>
                      </a:lnTo>
                      <a:lnTo>
                        <a:pt x="57" y="4"/>
                      </a:lnTo>
                      <a:lnTo>
                        <a:pt x="49" y="1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3" y="30"/>
                      </a:lnTo>
                      <a:lnTo>
                        <a:pt x="0" y="39"/>
                      </a:lnTo>
                      <a:lnTo>
                        <a:pt x="0" y="49"/>
                      </a:lnTo>
                      <a:lnTo>
                        <a:pt x="0" y="58"/>
                      </a:lnTo>
                      <a:lnTo>
                        <a:pt x="3" y="68"/>
                      </a:lnTo>
                      <a:lnTo>
                        <a:pt x="7" y="76"/>
                      </a:lnTo>
                      <a:lnTo>
                        <a:pt x="11" y="84"/>
                      </a:lnTo>
                      <a:lnTo>
                        <a:pt x="18" y="90"/>
                      </a:lnTo>
                      <a:lnTo>
                        <a:pt x="25" y="93"/>
                      </a:lnTo>
                      <a:lnTo>
                        <a:pt x="33" y="97"/>
                      </a:lnTo>
                      <a:lnTo>
                        <a:pt x="41" y="97"/>
                      </a:lnTo>
                      <a:lnTo>
                        <a:pt x="49" y="97"/>
                      </a:lnTo>
                      <a:lnTo>
                        <a:pt x="57" y="93"/>
                      </a:lnTo>
                      <a:lnTo>
                        <a:pt x="64" y="90"/>
                      </a:lnTo>
                      <a:lnTo>
                        <a:pt x="70" y="84"/>
                      </a:lnTo>
                      <a:lnTo>
                        <a:pt x="75" y="76"/>
                      </a:lnTo>
                      <a:lnTo>
                        <a:pt x="78" y="68"/>
                      </a:lnTo>
                      <a:lnTo>
                        <a:pt x="81" y="58"/>
                      </a:lnTo>
                      <a:lnTo>
                        <a:pt x="82" y="49"/>
                      </a:lnTo>
                      <a:close/>
                      <a:moveTo>
                        <a:pt x="73" y="49"/>
                      </a:moveTo>
                      <a:lnTo>
                        <a:pt x="72" y="56"/>
                      </a:lnTo>
                      <a:lnTo>
                        <a:pt x="70" y="63"/>
                      </a:lnTo>
                      <a:lnTo>
                        <a:pt x="67" y="70"/>
                      </a:lnTo>
                      <a:lnTo>
                        <a:pt x="63" y="75"/>
                      </a:lnTo>
                      <a:lnTo>
                        <a:pt x="59" y="80"/>
                      </a:lnTo>
                      <a:lnTo>
                        <a:pt x="53" y="84"/>
                      </a:lnTo>
                      <a:lnTo>
                        <a:pt x="47" y="86"/>
                      </a:lnTo>
                      <a:lnTo>
                        <a:pt x="41" y="86"/>
                      </a:lnTo>
                      <a:lnTo>
                        <a:pt x="35" y="86"/>
                      </a:lnTo>
                      <a:lnTo>
                        <a:pt x="29" y="84"/>
                      </a:lnTo>
                      <a:lnTo>
                        <a:pt x="24" y="80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11" y="63"/>
                      </a:lnTo>
                      <a:lnTo>
                        <a:pt x="9" y="56"/>
                      </a:lnTo>
                      <a:lnTo>
                        <a:pt x="9" y="49"/>
                      </a:lnTo>
                      <a:lnTo>
                        <a:pt x="9" y="42"/>
                      </a:lnTo>
                      <a:lnTo>
                        <a:pt x="11" y="34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29" y="14"/>
                      </a:lnTo>
                      <a:lnTo>
                        <a:pt x="35" y="12"/>
                      </a:lnTo>
                      <a:lnTo>
                        <a:pt x="41" y="10"/>
                      </a:lnTo>
                      <a:lnTo>
                        <a:pt x="47" y="12"/>
                      </a:lnTo>
                      <a:lnTo>
                        <a:pt x="53" y="14"/>
                      </a:lnTo>
                      <a:lnTo>
                        <a:pt x="59" y="18"/>
                      </a:lnTo>
                      <a:lnTo>
                        <a:pt x="63" y="22"/>
                      </a:lnTo>
                      <a:lnTo>
                        <a:pt x="67" y="27"/>
                      </a:lnTo>
                      <a:lnTo>
                        <a:pt x="70" y="34"/>
                      </a:lnTo>
                      <a:lnTo>
                        <a:pt x="72" y="42"/>
                      </a:lnTo>
                      <a:lnTo>
                        <a:pt x="73" y="49"/>
                      </a:lnTo>
                      <a:close/>
                    </a:path>
                  </a:pathLst>
                </a:custGeom>
                <a:solidFill>
                  <a:srgbClr val="FBE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0" name="Freeform 98"/>
                <p:cNvSpPr>
                  <a:spLocks noEditPoints="1"/>
                </p:cNvSpPr>
                <p:nvPr/>
              </p:nvSpPr>
              <p:spPr bwMode="auto">
                <a:xfrm>
                  <a:off x="1154" y="2652"/>
                  <a:ext cx="15" cy="14"/>
                </a:xfrm>
                <a:custGeom>
                  <a:avLst/>
                  <a:gdLst>
                    <a:gd name="T0" fmla="*/ 0 w 73"/>
                    <a:gd name="T1" fmla="*/ 0 h 86"/>
                    <a:gd name="T2" fmla="*/ 0 w 73"/>
                    <a:gd name="T3" fmla="*/ 0 h 86"/>
                    <a:gd name="T4" fmla="*/ 0 w 73"/>
                    <a:gd name="T5" fmla="*/ 0 h 86"/>
                    <a:gd name="T6" fmla="*/ 0 w 73"/>
                    <a:gd name="T7" fmla="*/ 0 h 86"/>
                    <a:gd name="T8" fmla="*/ 0 w 73"/>
                    <a:gd name="T9" fmla="*/ 0 h 86"/>
                    <a:gd name="T10" fmla="*/ 0 w 73"/>
                    <a:gd name="T11" fmla="*/ 0 h 86"/>
                    <a:gd name="T12" fmla="*/ 0 w 73"/>
                    <a:gd name="T13" fmla="*/ 0 h 86"/>
                    <a:gd name="T14" fmla="*/ 0 w 73"/>
                    <a:gd name="T15" fmla="*/ 0 h 86"/>
                    <a:gd name="T16" fmla="*/ 0 w 73"/>
                    <a:gd name="T17" fmla="*/ 0 h 86"/>
                    <a:gd name="T18" fmla="*/ 0 w 73"/>
                    <a:gd name="T19" fmla="*/ 0 h 86"/>
                    <a:gd name="T20" fmla="*/ 0 w 73"/>
                    <a:gd name="T21" fmla="*/ 0 h 86"/>
                    <a:gd name="T22" fmla="*/ 0 w 73"/>
                    <a:gd name="T23" fmla="*/ 0 h 86"/>
                    <a:gd name="T24" fmla="*/ 0 w 73"/>
                    <a:gd name="T25" fmla="*/ 0 h 86"/>
                    <a:gd name="T26" fmla="*/ 0 w 73"/>
                    <a:gd name="T27" fmla="*/ 0 h 86"/>
                    <a:gd name="T28" fmla="*/ 0 w 73"/>
                    <a:gd name="T29" fmla="*/ 0 h 86"/>
                    <a:gd name="T30" fmla="*/ 0 w 73"/>
                    <a:gd name="T31" fmla="*/ 0 h 86"/>
                    <a:gd name="T32" fmla="*/ 0 w 73"/>
                    <a:gd name="T33" fmla="*/ 0 h 86"/>
                    <a:gd name="T34" fmla="*/ 0 w 73"/>
                    <a:gd name="T35" fmla="*/ 0 h 86"/>
                    <a:gd name="T36" fmla="*/ 0 w 73"/>
                    <a:gd name="T37" fmla="*/ 0 h 86"/>
                    <a:gd name="T38" fmla="*/ 0 w 73"/>
                    <a:gd name="T39" fmla="*/ 0 h 86"/>
                    <a:gd name="T40" fmla="*/ 0 w 73"/>
                    <a:gd name="T41" fmla="*/ 0 h 86"/>
                    <a:gd name="T42" fmla="*/ 0 w 73"/>
                    <a:gd name="T43" fmla="*/ 0 h 86"/>
                    <a:gd name="T44" fmla="*/ 0 w 73"/>
                    <a:gd name="T45" fmla="*/ 0 h 86"/>
                    <a:gd name="T46" fmla="*/ 0 w 73"/>
                    <a:gd name="T47" fmla="*/ 0 h 86"/>
                    <a:gd name="T48" fmla="*/ 0 w 73"/>
                    <a:gd name="T49" fmla="*/ 0 h 86"/>
                    <a:gd name="T50" fmla="*/ 0 w 73"/>
                    <a:gd name="T51" fmla="*/ 0 h 86"/>
                    <a:gd name="T52" fmla="*/ 0 w 73"/>
                    <a:gd name="T53" fmla="*/ 0 h 86"/>
                    <a:gd name="T54" fmla="*/ 0 w 73"/>
                    <a:gd name="T55" fmla="*/ 0 h 86"/>
                    <a:gd name="T56" fmla="*/ 0 w 73"/>
                    <a:gd name="T57" fmla="*/ 0 h 86"/>
                    <a:gd name="T58" fmla="*/ 0 w 73"/>
                    <a:gd name="T59" fmla="*/ 0 h 86"/>
                    <a:gd name="T60" fmla="*/ 0 w 73"/>
                    <a:gd name="T61" fmla="*/ 0 h 86"/>
                    <a:gd name="T62" fmla="*/ 0 w 73"/>
                    <a:gd name="T63" fmla="*/ 0 h 86"/>
                    <a:gd name="T64" fmla="*/ 0 w 73"/>
                    <a:gd name="T65" fmla="*/ 0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86"/>
                    <a:gd name="T101" fmla="*/ 73 w 73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86">
                      <a:moveTo>
                        <a:pt x="73" y="43"/>
                      </a:moveTo>
                      <a:lnTo>
                        <a:pt x="72" y="34"/>
                      </a:lnTo>
                      <a:lnTo>
                        <a:pt x="70" y="26"/>
                      </a:lnTo>
                      <a:lnTo>
                        <a:pt x="67" y="19"/>
                      </a:lnTo>
                      <a:lnTo>
                        <a:pt x="63" y="13"/>
                      </a:lnTo>
                      <a:lnTo>
                        <a:pt x="57" y="7"/>
                      </a:lnTo>
                      <a:lnTo>
                        <a:pt x="51" y="3"/>
                      </a:lnTo>
                      <a:lnTo>
                        <a:pt x="44" y="1"/>
                      </a:lnTo>
                      <a:lnTo>
                        <a:pt x="37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7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3" y="26"/>
                      </a:lnTo>
                      <a:lnTo>
                        <a:pt x="1" y="34"/>
                      </a:lnTo>
                      <a:lnTo>
                        <a:pt x="0" y="43"/>
                      </a:lnTo>
                      <a:lnTo>
                        <a:pt x="1" y="51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2" y="73"/>
                      </a:lnTo>
                      <a:lnTo>
                        <a:pt x="17" y="79"/>
                      </a:lnTo>
                      <a:lnTo>
                        <a:pt x="23" y="82"/>
                      </a:lnTo>
                      <a:lnTo>
                        <a:pt x="30" y="85"/>
                      </a:lnTo>
                      <a:lnTo>
                        <a:pt x="37" y="86"/>
                      </a:lnTo>
                      <a:lnTo>
                        <a:pt x="44" y="85"/>
                      </a:lnTo>
                      <a:lnTo>
                        <a:pt x="51" y="82"/>
                      </a:lnTo>
                      <a:lnTo>
                        <a:pt x="57" y="79"/>
                      </a:lnTo>
                      <a:lnTo>
                        <a:pt x="63" y="73"/>
                      </a:lnTo>
                      <a:lnTo>
                        <a:pt x="67" y="67"/>
                      </a:lnTo>
                      <a:lnTo>
                        <a:pt x="70" y="60"/>
                      </a:lnTo>
                      <a:lnTo>
                        <a:pt x="72" y="51"/>
                      </a:lnTo>
                      <a:lnTo>
                        <a:pt x="73" y="43"/>
                      </a:lnTo>
                      <a:close/>
                      <a:moveTo>
                        <a:pt x="64" y="43"/>
                      </a:moveTo>
                      <a:lnTo>
                        <a:pt x="64" y="49"/>
                      </a:lnTo>
                      <a:lnTo>
                        <a:pt x="62" y="55"/>
                      </a:lnTo>
                      <a:lnTo>
                        <a:pt x="59" y="61"/>
                      </a:lnTo>
                      <a:lnTo>
                        <a:pt x="56" y="66"/>
                      </a:lnTo>
                      <a:lnTo>
                        <a:pt x="52" y="69"/>
                      </a:lnTo>
                      <a:lnTo>
                        <a:pt x="48" y="73"/>
                      </a:lnTo>
                      <a:lnTo>
                        <a:pt x="43" y="74"/>
                      </a:lnTo>
                      <a:lnTo>
                        <a:pt x="37" y="75"/>
                      </a:lnTo>
                      <a:lnTo>
                        <a:pt x="32" y="74"/>
                      </a:lnTo>
                      <a:lnTo>
                        <a:pt x="27" y="73"/>
                      </a:lnTo>
                      <a:lnTo>
                        <a:pt x="22" y="69"/>
                      </a:lnTo>
                      <a:lnTo>
                        <a:pt x="18" y="66"/>
                      </a:lnTo>
                      <a:lnTo>
                        <a:pt x="15" y="61"/>
                      </a:lnTo>
                      <a:lnTo>
                        <a:pt x="12" y="55"/>
                      </a:lnTo>
                      <a:lnTo>
                        <a:pt x="11" y="49"/>
                      </a:lnTo>
                      <a:lnTo>
                        <a:pt x="10" y="43"/>
                      </a:lnTo>
                      <a:lnTo>
                        <a:pt x="11" y="37"/>
                      </a:lnTo>
                      <a:lnTo>
                        <a:pt x="12" y="30"/>
                      </a:lnTo>
                      <a:lnTo>
                        <a:pt x="15" y="25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7" y="13"/>
                      </a:lnTo>
                      <a:lnTo>
                        <a:pt x="32" y="12"/>
                      </a:lnTo>
                      <a:lnTo>
                        <a:pt x="37" y="10"/>
                      </a:lnTo>
                      <a:lnTo>
                        <a:pt x="43" y="12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20"/>
                      </a:lnTo>
                      <a:lnTo>
                        <a:pt x="59" y="25"/>
                      </a:lnTo>
                      <a:lnTo>
                        <a:pt x="62" y="30"/>
                      </a:lnTo>
                      <a:lnTo>
                        <a:pt x="64" y="37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FBE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1" name="Freeform 99"/>
                <p:cNvSpPr>
                  <a:spLocks noEditPoints="1"/>
                </p:cNvSpPr>
                <p:nvPr/>
              </p:nvSpPr>
              <p:spPr bwMode="auto">
                <a:xfrm>
                  <a:off x="1155" y="2653"/>
                  <a:ext cx="13" cy="12"/>
                </a:xfrm>
                <a:custGeom>
                  <a:avLst/>
                  <a:gdLst>
                    <a:gd name="T0" fmla="*/ 0 w 64"/>
                    <a:gd name="T1" fmla="*/ 0 h 76"/>
                    <a:gd name="T2" fmla="*/ 0 w 64"/>
                    <a:gd name="T3" fmla="*/ 0 h 76"/>
                    <a:gd name="T4" fmla="*/ 0 w 64"/>
                    <a:gd name="T5" fmla="*/ 0 h 76"/>
                    <a:gd name="T6" fmla="*/ 0 w 64"/>
                    <a:gd name="T7" fmla="*/ 0 h 76"/>
                    <a:gd name="T8" fmla="*/ 0 w 64"/>
                    <a:gd name="T9" fmla="*/ 0 h 76"/>
                    <a:gd name="T10" fmla="*/ 0 w 64"/>
                    <a:gd name="T11" fmla="*/ 0 h 76"/>
                    <a:gd name="T12" fmla="*/ 0 w 64"/>
                    <a:gd name="T13" fmla="*/ 0 h 76"/>
                    <a:gd name="T14" fmla="*/ 0 w 64"/>
                    <a:gd name="T15" fmla="*/ 0 h 76"/>
                    <a:gd name="T16" fmla="*/ 0 w 64"/>
                    <a:gd name="T17" fmla="*/ 0 h 76"/>
                    <a:gd name="T18" fmla="*/ 0 w 64"/>
                    <a:gd name="T19" fmla="*/ 0 h 76"/>
                    <a:gd name="T20" fmla="*/ 0 w 64"/>
                    <a:gd name="T21" fmla="*/ 0 h 76"/>
                    <a:gd name="T22" fmla="*/ 0 w 64"/>
                    <a:gd name="T23" fmla="*/ 0 h 76"/>
                    <a:gd name="T24" fmla="*/ 0 w 64"/>
                    <a:gd name="T25" fmla="*/ 0 h 76"/>
                    <a:gd name="T26" fmla="*/ 0 w 64"/>
                    <a:gd name="T27" fmla="*/ 0 h 76"/>
                    <a:gd name="T28" fmla="*/ 0 w 64"/>
                    <a:gd name="T29" fmla="*/ 0 h 76"/>
                    <a:gd name="T30" fmla="*/ 0 w 64"/>
                    <a:gd name="T31" fmla="*/ 0 h 76"/>
                    <a:gd name="T32" fmla="*/ 0 w 64"/>
                    <a:gd name="T33" fmla="*/ 0 h 76"/>
                    <a:gd name="T34" fmla="*/ 0 w 64"/>
                    <a:gd name="T35" fmla="*/ 0 h 76"/>
                    <a:gd name="T36" fmla="*/ 0 w 64"/>
                    <a:gd name="T37" fmla="*/ 0 h 76"/>
                    <a:gd name="T38" fmla="*/ 0 w 64"/>
                    <a:gd name="T39" fmla="*/ 0 h 76"/>
                    <a:gd name="T40" fmla="*/ 0 w 64"/>
                    <a:gd name="T41" fmla="*/ 0 h 76"/>
                    <a:gd name="T42" fmla="*/ 0 w 64"/>
                    <a:gd name="T43" fmla="*/ 0 h 76"/>
                    <a:gd name="T44" fmla="*/ 0 w 64"/>
                    <a:gd name="T45" fmla="*/ 0 h 76"/>
                    <a:gd name="T46" fmla="*/ 0 w 64"/>
                    <a:gd name="T47" fmla="*/ 0 h 76"/>
                    <a:gd name="T48" fmla="*/ 0 w 64"/>
                    <a:gd name="T49" fmla="*/ 0 h 76"/>
                    <a:gd name="T50" fmla="*/ 0 w 64"/>
                    <a:gd name="T51" fmla="*/ 0 h 76"/>
                    <a:gd name="T52" fmla="*/ 0 w 64"/>
                    <a:gd name="T53" fmla="*/ 0 h 76"/>
                    <a:gd name="T54" fmla="*/ 0 w 64"/>
                    <a:gd name="T55" fmla="*/ 0 h 76"/>
                    <a:gd name="T56" fmla="*/ 0 w 64"/>
                    <a:gd name="T57" fmla="*/ 0 h 76"/>
                    <a:gd name="T58" fmla="*/ 0 w 64"/>
                    <a:gd name="T59" fmla="*/ 0 h 76"/>
                    <a:gd name="T60" fmla="*/ 0 w 64"/>
                    <a:gd name="T61" fmla="*/ 0 h 76"/>
                    <a:gd name="T62" fmla="*/ 0 w 64"/>
                    <a:gd name="T63" fmla="*/ 0 h 76"/>
                    <a:gd name="T64" fmla="*/ 0 w 64"/>
                    <a:gd name="T65" fmla="*/ 0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76"/>
                    <a:gd name="T101" fmla="*/ 64 w 64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76">
                      <a:moveTo>
                        <a:pt x="64" y="39"/>
                      </a:moveTo>
                      <a:lnTo>
                        <a:pt x="63" y="32"/>
                      </a:lnTo>
                      <a:lnTo>
                        <a:pt x="61" y="24"/>
                      </a:lnTo>
                      <a:lnTo>
                        <a:pt x="58" y="17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2"/>
                      </a:lnTo>
                      <a:lnTo>
                        <a:pt x="20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60"/>
                      </a:lnTo>
                      <a:lnTo>
                        <a:pt x="10" y="65"/>
                      </a:lnTo>
                      <a:lnTo>
                        <a:pt x="15" y="70"/>
                      </a:lnTo>
                      <a:lnTo>
                        <a:pt x="20" y="74"/>
                      </a:lnTo>
                      <a:lnTo>
                        <a:pt x="26" y="76"/>
                      </a:lnTo>
                      <a:lnTo>
                        <a:pt x="32" y="76"/>
                      </a:lnTo>
                      <a:lnTo>
                        <a:pt x="38" y="76"/>
                      </a:lnTo>
                      <a:lnTo>
                        <a:pt x="44" y="74"/>
                      </a:lnTo>
                      <a:lnTo>
                        <a:pt x="50" y="70"/>
                      </a:lnTo>
                      <a:lnTo>
                        <a:pt x="54" y="65"/>
                      </a:lnTo>
                      <a:lnTo>
                        <a:pt x="58" y="60"/>
                      </a:lnTo>
                      <a:lnTo>
                        <a:pt x="61" y="53"/>
                      </a:lnTo>
                      <a:lnTo>
                        <a:pt x="63" y="46"/>
                      </a:lnTo>
                      <a:lnTo>
                        <a:pt x="64" y="39"/>
                      </a:lnTo>
                      <a:close/>
                      <a:moveTo>
                        <a:pt x="55" y="39"/>
                      </a:moveTo>
                      <a:lnTo>
                        <a:pt x="54" y="45"/>
                      </a:lnTo>
                      <a:lnTo>
                        <a:pt x="53" y="50"/>
                      </a:lnTo>
                      <a:lnTo>
                        <a:pt x="51" y="54"/>
                      </a:lnTo>
                      <a:lnTo>
                        <a:pt x="48" y="58"/>
                      </a:lnTo>
                      <a:lnTo>
                        <a:pt x="45" y="62"/>
                      </a:lnTo>
                      <a:lnTo>
                        <a:pt x="41" y="64"/>
                      </a:lnTo>
                      <a:lnTo>
                        <a:pt x="37" y="65"/>
                      </a:lnTo>
                      <a:lnTo>
                        <a:pt x="32" y="65"/>
                      </a:lnTo>
                      <a:lnTo>
                        <a:pt x="28" y="65"/>
                      </a:lnTo>
                      <a:lnTo>
                        <a:pt x="23" y="64"/>
                      </a:lnTo>
                      <a:lnTo>
                        <a:pt x="20" y="62"/>
                      </a:lnTo>
                      <a:lnTo>
                        <a:pt x="16" y="58"/>
                      </a:lnTo>
                      <a:lnTo>
                        <a:pt x="13" y="54"/>
                      </a:lnTo>
                      <a:lnTo>
                        <a:pt x="11" y="50"/>
                      </a:lnTo>
                      <a:lnTo>
                        <a:pt x="10" y="45"/>
                      </a:lnTo>
                      <a:lnTo>
                        <a:pt x="10" y="39"/>
                      </a:lnTo>
                      <a:lnTo>
                        <a:pt x="10" y="33"/>
                      </a:lnTo>
                      <a:lnTo>
                        <a:pt x="11" y="28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8" y="12"/>
                      </a:lnTo>
                      <a:lnTo>
                        <a:pt x="32" y="11"/>
                      </a:lnTo>
                      <a:lnTo>
                        <a:pt x="37" y="12"/>
                      </a:lnTo>
                      <a:lnTo>
                        <a:pt x="41" y="14"/>
                      </a:lnTo>
                      <a:lnTo>
                        <a:pt x="45" y="16"/>
                      </a:lnTo>
                      <a:lnTo>
                        <a:pt x="48" y="20"/>
                      </a:lnTo>
                      <a:lnTo>
                        <a:pt x="51" y="23"/>
                      </a:lnTo>
                      <a:lnTo>
                        <a:pt x="53" y="28"/>
                      </a:lnTo>
                      <a:lnTo>
                        <a:pt x="54" y="33"/>
                      </a:lnTo>
                      <a:lnTo>
                        <a:pt x="55" y="39"/>
                      </a:lnTo>
                      <a:close/>
                    </a:path>
                  </a:pathLst>
                </a:custGeom>
                <a:solidFill>
                  <a:srgbClr val="FCEF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2" name="Freeform 100"/>
                <p:cNvSpPr>
                  <a:spLocks noEditPoints="1"/>
                </p:cNvSpPr>
                <p:nvPr/>
              </p:nvSpPr>
              <p:spPr bwMode="auto">
                <a:xfrm>
                  <a:off x="1156" y="2654"/>
                  <a:ext cx="11" cy="11"/>
                </a:xfrm>
                <a:custGeom>
                  <a:avLst/>
                  <a:gdLst>
                    <a:gd name="T0" fmla="*/ 0 w 54"/>
                    <a:gd name="T1" fmla="*/ 0 h 65"/>
                    <a:gd name="T2" fmla="*/ 0 w 54"/>
                    <a:gd name="T3" fmla="*/ 0 h 65"/>
                    <a:gd name="T4" fmla="*/ 0 w 54"/>
                    <a:gd name="T5" fmla="*/ 0 h 65"/>
                    <a:gd name="T6" fmla="*/ 0 w 54"/>
                    <a:gd name="T7" fmla="*/ 0 h 65"/>
                    <a:gd name="T8" fmla="*/ 0 w 54"/>
                    <a:gd name="T9" fmla="*/ 0 h 65"/>
                    <a:gd name="T10" fmla="*/ 0 w 54"/>
                    <a:gd name="T11" fmla="*/ 0 h 65"/>
                    <a:gd name="T12" fmla="*/ 0 w 54"/>
                    <a:gd name="T13" fmla="*/ 0 h 65"/>
                    <a:gd name="T14" fmla="*/ 0 w 54"/>
                    <a:gd name="T15" fmla="*/ 0 h 65"/>
                    <a:gd name="T16" fmla="*/ 0 w 54"/>
                    <a:gd name="T17" fmla="*/ 0 h 65"/>
                    <a:gd name="T18" fmla="*/ 0 w 54"/>
                    <a:gd name="T19" fmla="*/ 0 h 65"/>
                    <a:gd name="T20" fmla="*/ 0 w 54"/>
                    <a:gd name="T21" fmla="*/ 0 h 65"/>
                    <a:gd name="T22" fmla="*/ 0 w 54"/>
                    <a:gd name="T23" fmla="*/ 0 h 65"/>
                    <a:gd name="T24" fmla="*/ 0 w 54"/>
                    <a:gd name="T25" fmla="*/ 0 h 65"/>
                    <a:gd name="T26" fmla="*/ 0 w 54"/>
                    <a:gd name="T27" fmla="*/ 0 h 65"/>
                    <a:gd name="T28" fmla="*/ 0 w 54"/>
                    <a:gd name="T29" fmla="*/ 0 h 65"/>
                    <a:gd name="T30" fmla="*/ 0 w 54"/>
                    <a:gd name="T31" fmla="*/ 0 h 65"/>
                    <a:gd name="T32" fmla="*/ 0 w 54"/>
                    <a:gd name="T33" fmla="*/ 0 h 65"/>
                    <a:gd name="T34" fmla="*/ 0 w 54"/>
                    <a:gd name="T35" fmla="*/ 0 h 65"/>
                    <a:gd name="T36" fmla="*/ 0 w 54"/>
                    <a:gd name="T37" fmla="*/ 0 h 65"/>
                    <a:gd name="T38" fmla="*/ 0 w 54"/>
                    <a:gd name="T39" fmla="*/ 0 h 65"/>
                    <a:gd name="T40" fmla="*/ 0 w 54"/>
                    <a:gd name="T41" fmla="*/ 0 h 65"/>
                    <a:gd name="T42" fmla="*/ 0 w 54"/>
                    <a:gd name="T43" fmla="*/ 0 h 65"/>
                    <a:gd name="T44" fmla="*/ 0 w 54"/>
                    <a:gd name="T45" fmla="*/ 0 h 65"/>
                    <a:gd name="T46" fmla="*/ 0 w 54"/>
                    <a:gd name="T47" fmla="*/ 0 h 65"/>
                    <a:gd name="T48" fmla="*/ 0 w 54"/>
                    <a:gd name="T49" fmla="*/ 0 h 65"/>
                    <a:gd name="T50" fmla="*/ 0 w 54"/>
                    <a:gd name="T51" fmla="*/ 0 h 65"/>
                    <a:gd name="T52" fmla="*/ 0 w 54"/>
                    <a:gd name="T53" fmla="*/ 0 h 65"/>
                    <a:gd name="T54" fmla="*/ 0 w 54"/>
                    <a:gd name="T55" fmla="*/ 0 h 65"/>
                    <a:gd name="T56" fmla="*/ 0 w 54"/>
                    <a:gd name="T57" fmla="*/ 0 h 65"/>
                    <a:gd name="T58" fmla="*/ 0 w 54"/>
                    <a:gd name="T59" fmla="*/ 0 h 65"/>
                    <a:gd name="T60" fmla="*/ 0 w 54"/>
                    <a:gd name="T61" fmla="*/ 0 h 65"/>
                    <a:gd name="T62" fmla="*/ 0 w 54"/>
                    <a:gd name="T63" fmla="*/ 0 h 65"/>
                    <a:gd name="T64" fmla="*/ 0 w 54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65"/>
                    <a:gd name="T101" fmla="*/ 54 w 54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65">
                      <a:moveTo>
                        <a:pt x="54" y="33"/>
                      </a:moveTo>
                      <a:lnTo>
                        <a:pt x="54" y="27"/>
                      </a:lnTo>
                      <a:lnTo>
                        <a:pt x="52" y="20"/>
                      </a:lnTo>
                      <a:lnTo>
                        <a:pt x="49" y="15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7" y="3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2" y="45"/>
                      </a:lnTo>
                      <a:lnTo>
                        <a:pt x="5" y="51"/>
                      </a:lnTo>
                      <a:lnTo>
                        <a:pt x="8" y="56"/>
                      </a:lnTo>
                      <a:lnTo>
                        <a:pt x="12" y="59"/>
                      </a:lnTo>
                      <a:lnTo>
                        <a:pt x="17" y="63"/>
                      </a:lnTo>
                      <a:lnTo>
                        <a:pt x="22" y="64"/>
                      </a:lnTo>
                      <a:lnTo>
                        <a:pt x="27" y="65"/>
                      </a:lnTo>
                      <a:lnTo>
                        <a:pt x="33" y="64"/>
                      </a:lnTo>
                      <a:lnTo>
                        <a:pt x="38" y="63"/>
                      </a:lnTo>
                      <a:lnTo>
                        <a:pt x="42" y="59"/>
                      </a:lnTo>
                      <a:lnTo>
                        <a:pt x="46" y="56"/>
                      </a:lnTo>
                      <a:lnTo>
                        <a:pt x="49" y="51"/>
                      </a:lnTo>
                      <a:lnTo>
                        <a:pt x="52" y="45"/>
                      </a:lnTo>
                      <a:lnTo>
                        <a:pt x="54" y="39"/>
                      </a:lnTo>
                      <a:lnTo>
                        <a:pt x="54" y="33"/>
                      </a:lnTo>
                      <a:close/>
                      <a:moveTo>
                        <a:pt x="45" y="33"/>
                      </a:moveTo>
                      <a:lnTo>
                        <a:pt x="45" y="38"/>
                      </a:lnTo>
                      <a:lnTo>
                        <a:pt x="44" y="41"/>
                      </a:lnTo>
                      <a:lnTo>
                        <a:pt x="42" y="45"/>
                      </a:lnTo>
                      <a:lnTo>
                        <a:pt x="40" y="48"/>
                      </a:lnTo>
                      <a:lnTo>
                        <a:pt x="37" y="51"/>
                      </a:lnTo>
                      <a:lnTo>
                        <a:pt x="34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4"/>
                      </a:lnTo>
                      <a:lnTo>
                        <a:pt x="20" y="53"/>
                      </a:lnTo>
                      <a:lnTo>
                        <a:pt x="17" y="51"/>
                      </a:lnTo>
                      <a:lnTo>
                        <a:pt x="14" y="48"/>
                      </a:lnTo>
                      <a:lnTo>
                        <a:pt x="12" y="45"/>
                      </a:lnTo>
                      <a:lnTo>
                        <a:pt x="11" y="41"/>
                      </a:lnTo>
                      <a:lnTo>
                        <a:pt x="9" y="38"/>
                      </a:lnTo>
                      <a:lnTo>
                        <a:pt x="9" y="33"/>
                      </a:lnTo>
                      <a:lnTo>
                        <a:pt x="9" y="28"/>
                      </a:lnTo>
                      <a:lnTo>
                        <a:pt x="11" y="24"/>
                      </a:lnTo>
                      <a:lnTo>
                        <a:pt x="12" y="21"/>
                      </a:lnTo>
                      <a:lnTo>
                        <a:pt x="14" y="17"/>
                      </a:lnTo>
                      <a:lnTo>
                        <a:pt x="17" y="15"/>
                      </a:lnTo>
                      <a:lnTo>
                        <a:pt x="20" y="12"/>
                      </a:lnTo>
                      <a:lnTo>
                        <a:pt x="23" y="11"/>
                      </a:lnTo>
                      <a:lnTo>
                        <a:pt x="27" y="11"/>
                      </a:lnTo>
                      <a:lnTo>
                        <a:pt x="31" y="11"/>
                      </a:lnTo>
                      <a:lnTo>
                        <a:pt x="34" y="12"/>
                      </a:lnTo>
                      <a:lnTo>
                        <a:pt x="37" y="15"/>
                      </a:lnTo>
                      <a:lnTo>
                        <a:pt x="40" y="17"/>
                      </a:lnTo>
                      <a:lnTo>
                        <a:pt x="42" y="21"/>
                      </a:lnTo>
                      <a:lnTo>
                        <a:pt x="44" y="24"/>
                      </a:lnTo>
                      <a:lnTo>
                        <a:pt x="45" y="28"/>
                      </a:lnTo>
                      <a:lnTo>
                        <a:pt x="45" y="33"/>
                      </a:lnTo>
                      <a:close/>
                    </a:path>
                  </a:pathLst>
                </a:custGeom>
                <a:solidFill>
                  <a:srgbClr val="FCEF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3" name="Freeform 101"/>
                <p:cNvSpPr>
                  <a:spLocks noEditPoints="1"/>
                </p:cNvSpPr>
                <p:nvPr/>
              </p:nvSpPr>
              <p:spPr bwMode="auto">
                <a:xfrm>
                  <a:off x="1157" y="2655"/>
                  <a:ext cx="9" cy="9"/>
                </a:xfrm>
                <a:custGeom>
                  <a:avLst/>
                  <a:gdLst>
                    <a:gd name="T0" fmla="*/ 0 w 45"/>
                    <a:gd name="T1" fmla="*/ 0 h 54"/>
                    <a:gd name="T2" fmla="*/ 0 w 45"/>
                    <a:gd name="T3" fmla="*/ 0 h 54"/>
                    <a:gd name="T4" fmla="*/ 0 w 45"/>
                    <a:gd name="T5" fmla="*/ 0 h 54"/>
                    <a:gd name="T6" fmla="*/ 0 w 45"/>
                    <a:gd name="T7" fmla="*/ 0 h 54"/>
                    <a:gd name="T8" fmla="*/ 0 w 45"/>
                    <a:gd name="T9" fmla="*/ 0 h 54"/>
                    <a:gd name="T10" fmla="*/ 0 w 45"/>
                    <a:gd name="T11" fmla="*/ 0 h 54"/>
                    <a:gd name="T12" fmla="*/ 0 w 45"/>
                    <a:gd name="T13" fmla="*/ 0 h 54"/>
                    <a:gd name="T14" fmla="*/ 0 w 45"/>
                    <a:gd name="T15" fmla="*/ 0 h 54"/>
                    <a:gd name="T16" fmla="*/ 0 w 45"/>
                    <a:gd name="T17" fmla="*/ 0 h 54"/>
                    <a:gd name="T18" fmla="*/ 0 w 45"/>
                    <a:gd name="T19" fmla="*/ 0 h 54"/>
                    <a:gd name="T20" fmla="*/ 0 w 45"/>
                    <a:gd name="T21" fmla="*/ 0 h 54"/>
                    <a:gd name="T22" fmla="*/ 0 w 45"/>
                    <a:gd name="T23" fmla="*/ 0 h 54"/>
                    <a:gd name="T24" fmla="*/ 0 w 45"/>
                    <a:gd name="T25" fmla="*/ 0 h 54"/>
                    <a:gd name="T26" fmla="*/ 0 w 45"/>
                    <a:gd name="T27" fmla="*/ 0 h 54"/>
                    <a:gd name="T28" fmla="*/ 0 w 45"/>
                    <a:gd name="T29" fmla="*/ 0 h 54"/>
                    <a:gd name="T30" fmla="*/ 0 w 45"/>
                    <a:gd name="T31" fmla="*/ 0 h 54"/>
                    <a:gd name="T32" fmla="*/ 0 w 45"/>
                    <a:gd name="T33" fmla="*/ 0 h 54"/>
                    <a:gd name="T34" fmla="*/ 0 w 45"/>
                    <a:gd name="T35" fmla="*/ 0 h 54"/>
                    <a:gd name="T36" fmla="*/ 0 w 45"/>
                    <a:gd name="T37" fmla="*/ 0 h 54"/>
                    <a:gd name="T38" fmla="*/ 0 w 45"/>
                    <a:gd name="T39" fmla="*/ 0 h 54"/>
                    <a:gd name="T40" fmla="*/ 0 w 45"/>
                    <a:gd name="T41" fmla="*/ 0 h 54"/>
                    <a:gd name="T42" fmla="*/ 0 w 45"/>
                    <a:gd name="T43" fmla="*/ 0 h 54"/>
                    <a:gd name="T44" fmla="*/ 0 w 45"/>
                    <a:gd name="T45" fmla="*/ 0 h 54"/>
                    <a:gd name="T46" fmla="*/ 0 w 45"/>
                    <a:gd name="T47" fmla="*/ 0 h 54"/>
                    <a:gd name="T48" fmla="*/ 0 w 45"/>
                    <a:gd name="T49" fmla="*/ 0 h 54"/>
                    <a:gd name="T50" fmla="*/ 0 w 45"/>
                    <a:gd name="T51" fmla="*/ 0 h 54"/>
                    <a:gd name="T52" fmla="*/ 0 w 45"/>
                    <a:gd name="T53" fmla="*/ 0 h 54"/>
                    <a:gd name="T54" fmla="*/ 0 w 45"/>
                    <a:gd name="T55" fmla="*/ 0 h 54"/>
                    <a:gd name="T56" fmla="*/ 0 w 45"/>
                    <a:gd name="T57" fmla="*/ 0 h 54"/>
                    <a:gd name="T58" fmla="*/ 0 w 45"/>
                    <a:gd name="T59" fmla="*/ 0 h 54"/>
                    <a:gd name="T60" fmla="*/ 0 w 45"/>
                    <a:gd name="T61" fmla="*/ 0 h 54"/>
                    <a:gd name="T62" fmla="*/ 0 w 45"/>
                    <a:gd name="T63" fmla="*/ 0 h 54"/>
                    <a:gd name="T64" fmla="*/ 0 w 45"/>
                    <a:gd name="T65" fmla="*/ 0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54"/>
                    <a:gd name="T101" fmla="*/ 45 w 4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54">
                      <a:moveTo>
                        <a:pt x="45" y="28"/>
                      </a:moveTo>
                      <a:lnTo>
                        <a:pt x="44" y="22"/>
                      </a:lnTo>
                      <a:lnTo>
                        <a:pt x="43" y="17"/>
                      </a:lnTo>
                      <a:lnTo>
                        <a:pt x="41" y="12"/>
                      </a:lnTo>
                      <a:lnTo>
                        <a:pt x="38" y="9"/>
                      </a:lnTo>
                      <a:lnTo>
                        <a:pt x="35" y="5"/>
                      </a:lnTo>
                      <a:lnTo>
                        <a:pt x="31" y="3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3" y="12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6" y="47"/>
                      </a:lnTo>
                      <a:lnTo>
                        <a:pt x="10" y="51"/>
                      </a:lnTo>
                      <a:lnTo>
                        <a:pt x="13" y="53"/>
                      </a:lnTo>
                      <a:lnTo>
                        <a:pt x="18" y="54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3"/>
                      </a:lnTo>
                      <a:lnTo>
                        <a:pt x="35" y="51"/>
                      </a:lnTo>
                      <a:lnTo>
                        <a:pt x="38" y="47"/>
                      </a:lnTo>
                      <a:lnTo>
                        <a:pt x="41" y="43"/>
                      </a:lnTo>
                      <a:lnTo>
                        <a:pt x="43" y="39"/>
                      </a:lnTo>
                      <a:lnTo>
                        <a:pt x="44" y="34"/>
                      </a:lnTo>
                      <a:lnTo>
                        <a:pt x="45" y="28"/>
                      </a:lnTo>
                      <a:close/>
                      <a:moveTo>
                        <a:pt x="36" y="28"/>
                      </a:moveTo>
                      <a:lnTo>
                        <a:pt x="35" y="31"/>
                      </a:lnTo>
                      <a:lnTo>
                        <a:pt x="35" y="34"/>
                      </a:lnTo>
                      <a:lnTo>
                        <a:pt x="33" y="37"/>
                      </a:lnTo>
                      <a:lnTo>
                        <a:pt x="32" y="40"/>
                      </a:lnTo>
                      <a:lnTo>
                        <a:pt x="30" y="41"/>
                      </a:lnTo>
                      <a:lnTo>
                        <a:pt x="27" y="42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7" y="42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9" y="28"/>
                      </a:lnTo>
                      <a:lnTo>
                        <a:pt x="9" y="24"/>
                      </a:lnTo>
                      <a:lnTo>
                        <a:pt x="10" y="22"/>
                      </a:lnTo>
                      <a:lnTo>
                        <a:pt x="11" y="18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2" y="11"/>
                      </a:lnTo>
                      <a:lnTo>
                        <a:pt x="25" y="12"/>
                      </a:lnTo>
                      <a:lnTo>
                        <a:pt x="27" y="13"/>
                      </a:lnTo>
                      <a:lnTo>
                        <a:pt x="30" y="15"/>
                      </a:lnTo>
                      <a:lnTo>
                        <a:pt x="32" y="16"/>
                      </a:lnTo>
                      <a:lnTo>
                        <a:pt x="33" y="18"/>
                      </a:lnTo>
                      <a:lnTo>
                        <a:pt x="35" y="22"/>
                      </a:lnTo>
                      <a:lnTo>
                        <a:pt x="35" y="24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solidFill>
                  <a:srgbClr val="FCF2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4" name="Freeform 102"/>
                <p:cNvSpPr>
                  <a:spLocks noEditPoints="1"/>
                </p:cNvSpPr>
                <p:nvPr/>
              </p:nvSpPr>
              <p:spPr bwMode="auto">
                <a:xfrm>
                  <a:off x="1158" y="2656"/>
                  <a:ext cx="7" cy="7"/>
                </a:xfrm>
                <a:custGeom>
                  <a:avLst/>
                  <a:gdLst>
                    <a:gd name="T0" fmla="*/ 0 w 36"/>
                    <a:gd name="T1" fmla="*/ 0 h 43"/>
                    <a:gd name="T2" fmla="*/ 0 w 36"/>
                    <a:gd name="T3" fmla="*/ 0 h 43"/>
                    <a:gd name="T4" fmla="*/ 0 w 36"/>
                    <a:gd name="T5" fmla="*/ 0 h 43"/>
                    <a:gd name="T6" fmla="*/ 0 w 36"/>
                    <a:gd name="T7" fmla="*/ 0 h 43"/>
                    <a:gd name="T8" fmla="*/ 0 w 36"/>
                    <a:gd name="T9" fmla="*/ 0 h 43"/>
                    <a:gd name="T10" fmla="*/ 0 w 36"/>
                    <a:gd name="T11" fmla="*/ 0 h 43"/>
                    <a:gd name="T12" fmla="*/ 0 w 36"/>
                    <a:gd name="T13" fmla="*/ 0 h 43"/>
                    <a:gd name="T14" fmla="*/ 0 w 36"/>
                    <a:gd name="T15" fmla="*/ 0 h 43"/>
                    <a:gd name="T16" fmla="*/ 0 w 36"/>
                    <a:gd name="T17" fmla="*/ 0 h 43"/>
                    <a:gd name="T18" fmla="*/ 0 w 36"/>
                    <a:gd name="T19" fmla="*/ 0 h 43"/>
                    <a:gd name="T20" fmla="*/ 0 w 36"/>
                    <a:gd name="T21" fmla="*/ 0 h 43"/>
                    <a:gd name="T22" fmla="*/ 0 w 36"/>
                    <a:gd name="T23" fmla="*/ 0 h 43"/>
                    <a:gd name="T24" fmla="*/ 0 w 36"/>
                    <a:gd name="T25" fmla="*/ 0 h 43"/>
                    <a:gd name="T26" fmla="*/ 0 w 36"/>
                    <a:gd name="T27" fmla="*/ 0 h 43"/>
                    <a:gd name="T28" fmla="*/ 0 w 36"/>
                    <a:gd name="T29" fmla="*/ 0 h 43"/>
                    <a:gd name="T30" fmla="*/ 0 w 36"/>
                    <a:gd name="T31" fmla="*/ 0 h 43"/>
                    <a:gd name="T32" fmla="*/ 0 w 36"/>
                    <a:gd name="T33" fmla="*/ 0 h 43"/>
                    <a:gd name="T34" fmla="*/ 0 w 36"/>
                    <a:gd name="T35" fmla="*/ 0 h 43"/>
                    <a:gd name="T36" fmla="*/ 0 w 36"/>
                    <a:gd name="T37" fmla="*/ 0 h 43"/>
                    <a:gd name="T38" fmla="*/ 0 w 36"/>
                    <a:gd name="T39" fmla="*/ 0 h 43"/>
                    <a:gd name="T40" fmla="*/ 0 w 36"/>
                    <a:gd name="T41" fmla="*/ 0 h 43"/>
                    <a:gd name="T42" fmla="*/ 0 w 36"/>
                    <a:gd name="T43" fmla="*/ 0 h 43"/>
                    <a:gd name="T44" fmla="*/ 0 w 36"/>
                    <a:gd name="T45" fmla="*/ 0 h 43"/>
                    <a:gd name="T46" fmla="*/ 0 w 36"/>
                    <a:gd name="T47" fmla="*/ 0 h 43"/>
                    <a:gd name="T48" fmla="*/ 0 w 36"/>
                    <a:gd name="T49" fmla="*/ 0 h 43"/>
                    <a:gd name="T50" fmla="*/ 0 w 36"/>
                    <a:gd name="T51" fmla="*/ 0 h 43"/>
                    <a:gd name="T52" fmla="*/ 0 w 36"/>
                    <a:gd name="T53" fmla="*/ 0 h 43"/>
                    <a:gd name="T54" fmla="*/ 0 w 36"/>
                    <a:gd name="T55" fmla="*/ 0 h 43"/>
                    <a:gd name="T56" fmla="*/ 0 w 36"/>
                    <a:gd name="T57" fmla="*/ 0 h 43"/>
                    <a:gd name="T58" fmla="*/ 0 w 36"/>
                    <a:gd name="T59" fmla="*/ 0 h 43"/>
                    <a:gd name="T60" fmla="*/ 0 w 36"/>
                    <a:gd name="T61" fmla="*/ 0 h 43"/>
                    <a:gd name="T62" fmla="*/ 0 w 36"/>
                    <a:gd name="T63" fmla="*/ 0 h 43"/>
                    <a:gd name="T64" fmla="*/ 0 w 36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3"/>
                    <a:gd name="T101" fmla="*/ 36 w 36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3">
                      <a:moveTo>
                        <a:pt x="36" y="22"/>
                      </a:moveTo>
                      <a:lnTo>
                        <a:pt x="36" y="17"/>
                      </a:lnTo>
                      <a:lnTo>
                        <a:pt x="35" y="13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3" y="34"/>
                      </a:lnTo>
                      <a:lnTo>
                        <a:pt x="5" y="37"/>
                      </a:lnTo>
                      <a:lnTo>
                        <a:pt x="8" y="40"/>
                      </a:lnTo>
                      <a:lnTo>
                        <a:pt x="11" y="42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7"/>
                      </a:lnTo>
                      <a:lnTo>
                        <a:pt x="36" y="22"/>
                      </a:lnTo>
                      <a:close/>
                      <a:moveTo>
                        <a:pt x="27" y="22"/>
                      </a:moveTo>
                      <a:lnTo>
                        <a:pt x="27" y="24"/>
                      </a:lnTo>
                      <a:lnTo>
                        <a:pt x="26" y="25"/>
                      </a:lnTo>
                      <a:lnTo>
                        <a:pt x="26" y="28"/>
                      </a:lnTo>
                      <a:lnTo>
                        <a:pt x="24" y="29"/>
                      </a:lnTo>
                      <a:lnTo>
                        <a:pt x="23" y="30"/>
                      </a:lnTo>
                      <a:lnTo>
                        <a:pt x="22" y="31"/>
                      </a:lnTo>
                      <a:lnTo>
                        <a:pt x="20" y="33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5" y="31"/>
                      </a:lnTo>
                      <a:lnTo>
                        <a:pt x="13" y="30"/>
                      </a:lnTo>
                      <a:lnTo>
                        <a:pt x="12" y="29"/>
                      </a:lnTo>
                      <a:lnTo>
                        <a:pt x="11" y="28"/>
                      </a:lnTo>
                      <a:lnTo>
                        <a:pt x="10" y="25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2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2" y="12"/>
                      </a:lnTo>
                      <a:lnTo>
                        <a:pt x="23" y="13"/>
                      </a:lnTo>
                      <a:lnTo>
                        <a:pt x="24" y="15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7" y="19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FDF4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5" name="Freeform 103"/>
                <p:cNvSpPr>
                  <a:spLocks/>
                </p:cNvSpPr>
                <p:nvPr/>
              </p:nvSpPr>
              <p:spPr bwMode="auto">
                <a:xfrm>
                  <a:off x="1159" y="2657"/>
                  <a:ext cx="5" cy="5"/>
                </a:xfrm>
                <a:custGeom>
                  <a:avLst/>
                  <a:gdLst>
                    <a:gd name="T0" fmla="*/ 0 w 27"/>
                    <a:gd name="T1" fmla="*/ 0 h 32"/>
                    <a:gd name="T2" fmla="*/ 0 w 27"/>
                    <a:gd name="T3" fmla="*/ 0 h 32"/>
                    <a:gd name="T4" fmla="*/ 0 w 27"/>
                    <a:gd name="T5" fmla="*/ 0 h 32"/>
                    <a:gd name="T6" fmla="*/ 0 w 27"/>
                    <a:gd name="T7" fmla="*/ 0 h 32"/>
                    <a:gd name="T8" fmla="*/ 0 w 27"/>
                    <a:gd name="T9" fmla="*/ 0 h 32"/>
                    <a:gd name="T10" fmla="*/ 0 w 27"/>
                    <a:gd name="T11" fmla="*/ 0 h 32"/>
                    <a:gd name="T12" fmla="*/ 0 w 27"/>
                    <a:gd name="T13" fmla="*/ 0 h 32"/>
                    <a:gd name="T14" fmla="*/ 0 w 27"/>
                    <a:gd name="T15" fmla="*/ 0 h 32"/>
                    <a:gd name="T16" fmla="*/ 0 w 27"/>
                    <a:gd name="T17" fmla="*/ 0 h 32"/>
                    <a:gd name="T18" fmla="*/ 0 w 27"/>
                    <a:gd name="T19" fmla="*/ 0 h 32"/>
                    <a:gd name="T20" fmla="*/ 0 w 27"/>
                    <a:gd name="T21" fmla="*/ 0 h 32"/>
                    <a:gd name="T22" fmla="*/ 0 w 27"/>
                    <a:gd name="T23" fmla="*/ 0 h 32"/>
                    <a:gd name="T24" fmla="*/ 0 w 27"/>
                    <a:gd name="T25" fmla="*/ 0 h 32"/>
                    <a:gd name="T26" fmla="*/ 0 w 27"/>
                    <a:gd name="T27" fmla="*/ 0 h 32"/>
                    <a:gd name="T28" fmla="*/ 0 w 27"/>
                    <a:gd name="T29" fmla="*/ 0 h 32"/>
                    <a:gd name="T30" fmla="*/ 0 w 27"/>
                    <a:gd name="T31" fmla="*/ 0 h 32"/>
                    <a:gd name="T32" fmla="*/ 0 w 27"/>
                    <a:gd name="T33" fmla="*/ 0 h 32"/>
                    <a:gd name="T34" fmla="*/ 0 w 27"/>
                    <a:gd name="T35" fmla="*/ 0 h 32"/>
                    <a:gd name="T36" fmla="*/ 0 w 27"/>
                    <a:gd name="T37" fmla="*/ 0 h 32"/>
                    <a:gd name="T38" fmla="*/ 0 w 27"/>
                    <a:gd name="T39" fmla="*/ 0 h 32"/>
                    <a:gd name="T40" fmla="*/ 0 w 27"/>
                    <a:gd name="T41" fmla="*/ 0 h 32"/>
                    <a:gd name="T42" fmla="*/ 0 w 27"/>
                    <a:gd name="T43" fmla="*/ 0 h 32"/>
                    <a:gd name="T44" fmla="*/ 0 w 27"/>
                    <a:gd name="T45" fmla="*/ 0 h 32"/>
                    <a:gd name="T46" fmla="*/ 0 w 27"/>
                    <a:gd name="T47" fmla="*/ 0 h 32"/>
                    <a:gd name="T48" fmla="*/ 0 w 27"/>
                    <a:gd name="T49" fmla="*/ 0 h 32"/>
                    <a:gd name="T50" fmla="*/ 0 w 27"/>
                    <a:gd name="T51" fmla="*/ 0 h 32"/>
                    <a:gd name="T52" fmla="*/ 0 w 27"/>
                    <a:gd name="T53" fmla="*/ 0 h 32"/>
                    <a:gd name="T54" fmla="*/ 0 w 27"/>
                    <a:gd name="T55" fmla="*/ 0 h 32"/>
                    <a:gd name="T56" fmla="*/ 0 w 27"/>
                    <a:gd name="T57" fmla="*/ 0 h 32"/>
                    <a:gd name="T58" fmla="*/ 0 w 27"/>
                    <a:gd name="T59" fmla="*/ 0 h 32"/>
                    <a:gd name="T60" fmla="*/ 0 w 27"/>
                    <a:gd name="T61" fmla="*/ 0 h 32"/>
                    <a:gd name="T62" fmla="*/ 0 w 27"/>
                    <a:gd name="T63" fmla="*/ 0 h 32"/>
                    <a:gd name="T64" fmla="*/ 0 w 27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32"/>
                    <a:gd name="T101" fmla="*/ 27 w 2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32">
                      <a:moveTo>
                        <a:pt x="27" y="17"/>
                      </a:move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9"/>
                      </a:lnTo>
                      <a:lnTo>
                        <a:pt x="6" y="30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2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3" y="29"/>
                      </a:lnTo>
                      <a:lnTo>
                        <a:pt x="24" y="26"/>
                      </a:lnTo>
                      <a:lnTo>
                        <a:pt x="26" y="23"/>
                      </a:lnTo>
                      <a:lnTo>
                        <a:pt x="26" y="2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FDF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6" name="Freeform 104"/>
                <p:cNvSpPr>
                  <a:spLocks/>
                </p:cNvSpPr>
                <p:nvPr/>
              </p:nvSpPr>
              <p:spPr bwMode="auto">
                <a:xfrm>
                  <a:off x="1160" y="2658"/>
                  <a:ext cx="3" cy="3"/>
                </a:xfrm>
                <a:custGeom>
                  <a:avLst/>
                  <a:gdLst>
                    <a:gd name="T0" fmla="*/ 0 w 18"/>
                    <a:gd name="T1" fmla="*/ 0 h 22"/>
                    <a:gd name="T2" fmla="*/ 0 w 18"/>
                    <a:gd name="T3" fmla="*/ 0 h 22"/>
                    <a:gd name="T4" fmla="*/ 0 w 18"/>
                    <a:gd name="T5" fmla="*/ 0 h 22"/>
                    <a:gd name="T6" fmla="*/ 0 w 18"/>
                    <a:gd name="T7" fmla="*/ 0 h 22"/>
                    <a:gd name="T8" fmla="*/ 0 w 18"/>
                    <a:gd name="T9" fmla="*/ 0 h 22"/>
                    <a:gd name="T10" fmla="*/ 0 w 18"/>
                    <a:gd name="T11" fmla="*/ 0 h 22"/>
                    <a:gd name="T12" fmla="*/ 0 w 18"/>
                    <a:gd name="T13" fmla="*/ 0 h 22"/>
                    <a:gd name="T14" fmla="*/ 0 w 18"/>
                    <a:gd name="T15" fmla="*/ 0 h 22"/>
                    <a:gd name="T16" fmla="*/ 0 w 18"/>
                    <a:gd name="T17" fmla="*/ 0 h 22"/>
                    <a:gd name="T18" fmla="*/ 0 w 18"/>
                    <a:gd name="T19" fmla="*/ 0 h 22"/>
                    <a:gd name="T20" fmla="*/ 0 w 18"/>
                    <a:gd name="T21" fmla="*/ 0 h 22"/>
                    <a:gd name="T22" fmla="*/ 0 w 18"/>
                    <a:gd name="T23" fmla="*/ 0 h 22"/>
                    <a:gd name="T24" fmla="*/ 0 w 18"/>
                    <a:gd name="T25" fmla="*/ 0 h 22"/>
                    <a:gd name="T26" fmla="*/ 0 w 18"/>
                    <a:gd name="T27" fmla="*/ 0 h 22"/>
                    <a:gd name="T28" fmla="*/ 0 w 18"/>
                    <a:gd name="T29" fmla="*/ 0 h 22"/>
                    <a:gd name="T30" fmla="*/ 0 w 18"/>
                    <a:gd name="T31" fmla="*/ 0 h 22"/>
                    <a:gd name="T32" fmla="*/ 0 w 18"/>
                    <a:gd name="T33" fmla="*/ 0 h 22"/>
                    <a:gd name="T34" fmla="*/ 0 w 18"/>
                    <a:gd name="T35" fmla="*/ 0 h 22"/>
                    <a:gd name="T36" fmla="*/ 0 w 18"/>
                    <a:gd name="T37" fmla="*/ 0 h 22"/>
                    <a:gd name="T38" fmla="*/ 0 w 18"/>
                    <a:gd name="T39" fmla="*/ 0 h 22"/>
                    <a:gd name="T40" fmla="*/ 0 w 18"/>
                    <a:gd name="T41" fmla="*/ 0 h 22"/>
                    <a:gd name="T42" fmla="*/ 0 w 18"/>
                    <a:gd name="T43" fmla="*/ 0 h 22"/>
                    <a:gd name="T44" fmla="*/ 0 w 18"/>
                    <a:gd name="T45" fmla="*/ 0 h 22"/>
                    <a:gd name="T46" fmla="*/ 0 w 18"/>
                    <a:gd name="T47" fmla="*/ 0 h 22"/>
                    <a:gd name="T48" fmla="*/ 0 w 18"/>
                    <a:gd name="T49" fmla="*/ 0 h 22"/>
                    <a:gd name="T50" fmla="*/ 0 w 18"/>
                    <a:gd name="T51" fmla="*/ 0 h 22"/>
                    <a:gd name="T52" fmla="*/ 0 w 18"/>
                    <a:gd name="T53" fmla="*/ 0 h 22"/>
                    <a:gd name="T54" fmla="*/ 0 w 18"/>
                    <a:gd name="T55" fmla="*/ 0 h 22"/>
                    <a:gd name="T56" fmla="*/ 0 w 18"/>
                    <a:gd name="T57" fmla="*/ 0 h 22"/>
                    <a:gd name="T58" fmla="*/ 0 w 18"/>
                    <a:gd name="T59" fmla="*/ 0 h 22"/>
                    <a:gd name="T60" fmla="*/ 0 w 18"/>
                    <a:gd name="T61" fmla="*/ 0 h 22"/>
                    <a:gd name="T62" fmla="*/ 0 w 18"/>
                    <a:gd name="T63" fmla="*/ 0 h 22"/>
                    <a:gd name="T64" fmla="*/ 0 w 18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22"/>
                    <a:gd name="T101" fmla="*/ 18 w 18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22">
                      <a:moveTo>
                        <a:pt x="18" y="11"/>
                      </a:moveTo>
                      <a:lnTo>
                        <a:pt x="18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4" y="19"/>
                      </a:lnTo>
                      <a:lnTo>
                        <a:pt x="6" y="20"/>
                      </a:lnTo>
                      <a:lnTo>
                        <a:pt x="7" y="22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5" y="18"/>
                      </a:lnTo>
                      <a:lnTo>
                        <a:pt x="17" y="17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FDFA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7" name="Freeform 105"/>
                <p:cNvSpPr>
                  <a:spLocks/>
                </p:cNvSpPr>
                <p:nvPr/>
              </p:nvSpPr>
              <p:spPr bwMode="auto">
                <a:xfrm>
                  <a:off x="1161" y="2658"/>
                  <a:ext cx="2" cy="2"/>
                </a:xfrm>
                <a:custGeom>
                  <a:avLst/>
                  <a:gdLst>
                    <a:gd name="T0" fmla="*/ 0 w 9"/>
                    <a:gd name="T1" fmla="*/ 0 h 11"/>
                    <a:gd name="T2" fmla="*/ 0 w 9"/>
                    <a:gd name="T3" fmla="*/ 0 h 11"/>
                    <a:gd name="T4" fmla="*/ 0 w 9"/>
                    <a:gd name="T5" fmla="*/ 0 h 11"/>
                    <a:gd name="T6" fmla="*/ 0 w 9"/>
                    <a:gd name="T7" fmla="*/ 0 h 11"/>
                    <a:gd name="T8" fmla="*/ 0 w 9"/>
                    <a:gd name="T9" fmla="*/ 0 h 11"/>
                    <a:gd name="T10" fmla="*/ 0 w 9"/>
                    <a:gd name="T11" fmla="*/ 0 h 11"/>
                    <a:gd name="T12" fmla="*/ 0 w 9"/>
                    <a:gd name="T13" fmla="*/ 0 h 11"/>
                    <a:gd name="T14" fmla="*/ 0 w 9"/>
                    <a:gd name="T15" fmla="*/ 0 h 11"/>
                    <a:gd name="T16" fmla="*/ 0 w 9"/>
                    <a:gd name="T17" fmla="*/ 0 h 11"/>
                    <a:gd name="T18" fmla="*/ 0 w 9"/>
                    <a:gd name="T19" fmla="*/ 0 h 11"/>
                    <a:gd name="T20" fmla="*/ 0 w 9"/>
                    <a:gd name="T21" fmla="*/ 0 h 11"/>
                    <a:gd name="T22" fmla="*/ 0 w 9"/>
                    <a:gd name="T23" fmla="*/ 0 h 11"/>
                    <a:gd name="T24" fmla="*/ 0 w 9"/>
                    <a:gd name="T25" fmla="*/ 0 h 11"/>
                    <a:gd name="T26" fmla="*/ 0 w 9"/>
                    <a:gd name="T27" fmla="*/ 0 h 11"/>
                    <a:gd name="T28" fmla="*/ 0 w 9"/>
                    <a:gd name="T29" fmla="*/ 0 h 11"/>
                    <a:gd name="T30" fmla="*/ 0 w 9"/>
                    <a:gd name="T31" fmla="*/ 0 h 11"/>
                    <a:gd name="T32" fmla="*/ 0 w 9"/>
                    <a:gd name="T33" fmla="*/ 0 h 11"/>
                    <a:gd name="T34" fmla="*/ 0 w 9"/>
                    <a:gd name="T35" fmla="*/ 0 h 11"/>
                    <a:gd name="T36" fmla="*/ 0 w 9"/>
                    <a:gd name="T37" fmla="*/ 0 h 11"/>
                    <a:gd name="T38" fmla="*/ 0 w 9"/>
                    <a:gd name="T39" fmla="*/ 0 h 11"/>
                    <a:gd name="T40" fmla="*/ 0 w 9"/>
                    <a:gd name="T41" fmla="*/ 0 h 11"/>
                    <a:gd name="T42" fmla="*/ 0 w 9"/>
                    <a:gd name="T43" fmla="*/ 0 h 11"/>
                    <a:gd name="T44" fmla="*/ 0 w 9"/>
                    <a:gd name="T45" fmla="*/ 0 h 11"/>
                    <a:gd name="T46" fmla="*/ 0 w 9"/>
                    <a:gd name="T47" fmla="*/ 0 h 11"/>
                    <a:gd name="T48" fmla="*/ 0 w 9"/>
                    <a:gd name="T49" fmla="*/ 0 h 11"/>
                    <a:gd name="T50" fmla="*/ 0 w 9"/>
                    <a:gd name="T51" fmla="*/ 0 h 11"/>
                    <a:gd name="T52" fmla="*/ 0 w 9"/>
                    <a:gd name="T53" fmla="*/ 0 h 11"/>
                    <a:gd name="T54" fmla="*/ 0 w 9"/>
                    <a:gd name="T55" fmla="*/ 0 h 11"/>
                    <a:gd name="T56" fmla="*/ 0 w 9"/>
                    <a:gd name="T57" fmla="*/ 0 h 11"/>
                    <a:gd name="T58" fmla="*/ 0 w 9"/>
                    <a:gd name="T59" fmla="*/ 0 h 11"/>
                    <a:gd name="T60" fmla="*/ 0 w 9"/>
                    <a:gd name="T61" fmla="*/ 0 h 11"/>
                    <a:gd name="T62" fmla="*/ 0 w 9"/>
                    <a:gd name="T63" fmla="*/ 0 h 11"/>
                    <a:gd name="T64" fmla="*/ 0 w 9"/>
                    <a:gd name="T65" fmla="*/ 0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11"/>
                    <a:gd name="T101" fmla="*/ 9 w 9"/>
                    <a:gd name="T102" fmla="*/ 11 h 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11">
                      <a:moveTo>
                        <a:pt x="9" y="6"/>
                      </a:move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FEFE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8" name="Freeform 106"/>
                <p:cNvSpPr>
                  <a:spLocks/>
                </p:cNvSpPr>
                <p:nvPr/>
              </p:nvSpPr>
              <p:spPr bwMode="auto">
                <a:xfrm>
                  <a:off x="1043" y="2596"/>
                  <a:ext cx="44" cy="47"/>
                </a:xfrm>
                <a:custGeom>
                  <a:avLst/>
                  <a:gdLst>
                    <a:gd name="T0" fmla="*/ 0 w 220"/>
                    <a:gd name="T1" fmla="*/ 0 h 284"/>
                    <a:gd name="T2" fmla="*/ 0 w 220"/>
                    <a:gd name="T3" fmla="*/ 0 h 284"/>
                    <a:gd name="T4" fmla="*/ 0 w 220"/>
                    <a:gd name="T5" fmla="*/ 0 h 284"/>
                    <a:gd name="T6" fmla="*/ 0 w 220"/>
                    <a:gd name="T7" fmla="*/ 0 h 284"/>
                    <a:gd name="T8" fmla="*/ 0 w 220"/>
                    <a:gd name="T9" fmla="*/ 0 h 284"/>
                    <a:gd name="T10" fmla="*/ 0 w 220"/>
                    <a:gd name="T11" fmla="*/ 0 h 2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0"/>
                    <a:gd name="T19" fmla="*/ 0 h 284"/>
                    <a:gd name="T20" fmla="*/ 220 w 220"/>
                    <a:gd name="T21" fmla="*/ 284 h 2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0" h="284">
                      <a:moveTo>
                        <a:pt x="185" y="0"/>
                      </a:moveTo>
                      <a:lnTo>
                        <a:pt x="0" y="48"/>
                      </a:lnTo>
                      <a:lnTo>
                        <a:pt x="58" y="260"/>
                      </a:lnTo>
                      <a:lnTo>
                        <a:pt x="94" y="284"/>
                      </a:lnTo>
                      <a:lnTo>
                        <a:pt x="220" y="23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59" name="Freeform 107"/>
                <p:cNvSpPr>
                  <a:spLocks/>
                </p:cNvSpPr>
                <p:nvPr/>
              </p:nvSpPr>
              <p:spPr bwMode="auto">
                <a:xfrm>
                  <a:off x="1043" y="2596"/>
                  <a:ext cx="44" cy="26"/>
                </a:xfrm>
                <a:custGeom>
                  <a:avLst/>
                  <a:gdLst>
                    <a:gd name="T0" fmla="*/ 0 w 222"/>
                    <a:gd name="T1" fmla="*/ 0 h 157"/>
                    <a:gd name="T2" fmla="*/ 0 w 222"/>
                    <a:gd name="T3" fmla="*/ 0 h 157"/>
                    <a:gd name="T4" fmla="*/ 0 w 222"/>
                    <a:gd name="T5" fmla="*/ 0 h 157"/>
                    <a:gd name="T6" fmla="*/ 0 w 222"/>
                    <a:gd name="T7" fmla="*/ 0 h 157"/>
                    <a:gd name="T8" fmla="*/ 0 w 222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"/>
                    <a:gd name="T16" fmla="*/ 0 h 157"/>
                    <a:gd name="T17" fmla="*/ 222 w 222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" h="157">
                      <a:moveTo>
                        <a:pt x="186" y="0"/>
                      </a:moveTo>
                      <a:lnTo>
                        <a:pt x="0" y="48"/>
                      </a:lnTo>
                      <a:lnTo>
                        <a:pt x="157" y="157"/>
                      </a:lnTo>
                      <a:lnTo>
                        <a:pt x="222" y="24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EBEC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0" name="Freeform 108"/>
                <p:cNvSpPr>
                  <a:spLocks/>
                </p:cNvSpPr>
                <p:nvPr/>
              </p:nvSpPr>
              <p:spPr bwMode="auto">
                <a:xfrm>
                  <a:off x="1043" y="2601"/>
                  <a:ext cx="13" cy="15"/>
                </a:xfrm>
                <a:custGeom>
                  <a:avLst/>
                  <a:gdLst>
                    <a:gd name="T0" fmla="*/ 0 w 63"/>
                    <a:gd name="T1" fmla="*/ 0 h 89"/>
                    <a:gd name="T2" fmla="*/ 0 w 63"/>
                    <a:gd name="T3" fmla="*/ 0 h 89"/>
                    <a:gd name="T4" fmla="*/ 0 w 63"/>
                    <a:gd name="T5" fmla="*/ 0 h 89"/>
                    <a:gd name="T6" fmla="*/ 0 w 63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89"/>
                    <a:gd name="T14" fmla="*/ 63 w 63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89">
                      <a:moveTo>
                        <a:pt x="63" y="0"/>
                      </a:moveTo>
                      <a:lnTo>
                        <a:pt x="0" y="16"/>
                      </a:lnTo>
                      <a:lnTo>
                        <a:pt x="20" y="8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1" name="Freeform 109"/>
                <p:cNvSpPr>
                  <a:spLocks/>
                </p:cNvSpPr>
                <p:nvPr/>
              </p:nvSpPr>
              <p:spPr bwMode="auto">
                <a:xfrm>
                  <a:off x="1043" y="2601"/>
                  <a:ext cx="13" cy="8"/>
                </a:xfrm>
                <a:custGeom>
                  <a:avLst/>
                  <a:gdLst>
                    <a:gd name="T0" fmla="*/ 0 w 63"/>
                    <a:gd name="T1" fmla="*/ 0 h 46"/>
                    <a:gd name="T2" fmla="*/ 0 w 63"/>
                    <a:gd name="T3" fmla="*/ 0 h 46"/>
                    <a:gd name="T4" fmla="*/ 0 w 63"/>
                    <a:gd name="T5" fmla="*/ 0 h 46"/>
                    <a:gd name="T6" fmla="*/ 0 w 63"/>
                    <a:gd name="T7" fmla="*/ 0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46"/>
                    <a:gd name="T14" fmla="*/ 63 w 63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46">
                      <a:moveTo>
                        <a:pt x="63" y="0"/>
                      </a:moveTo>
                      <a:lnTo>
                        <a:pt x="0" y="16"/>
                      </a:lnTo>
                      <a:lnTo>
                        <a:pt x="41" y="4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2" name="Freeform 110"/>
                <p:cNvSpPr>
                  <a:spLocks/>
                </p:cNvSpPr>
                <p:nvPr/>
              </p:nvSpPr>
              <p:spPr bwMode="auto">
                <a:xfrm>
                  <a:off x="1078" y="2596"/>
                  <a:ext cx="93" cy="63"/>
                </a:xfrm>
                <a:custGeom>
                  <a:avLst/>
                  <a:gdLst>
                    <a:gd name="T0" fmla="*/ 0 w 463"/>
                    <a:gd name="T1" fmla="*/ 0 h 376"/>
                    <a:gd name="T2" fmla="*/ 0 w 463"/>
                    <a:gd name="T3" fmla="*/ 0 h 376"/>
                    <a:gd name="T4" fmla="*/ 0 w 463"/>
                    <a:gd name="T5" fmla="*/ 0 h 376"/>
                    <a:gd name="T6" fmla="*/ 0 w 463"/>
                    <a:gd name="T7" fmla="*/ 0 h 376"/>
                    <a:gd name="T8" fmla="*/ 0 w 463"/>
                    <a:gd name="T9" fmla="*/ 0 h 3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3"/>
                    <a:gd name="T16" fmla="*/ 0 h 376"/>
                    <a:gd name="T17" fmla="*/ 463 w 463"/>
                    <a:gd name="T18" fmla="*/ 376 h 3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3" h="376">
                      <a:moveTo>
                        <a:pt x="8" y="0"/>
                      </a:moveTo>
                      <a:lnTo>
                        <a:pt x="0" y="79"/>
                      </a:lnTo>
                      <a:lnTo>
                        <a:pt x="432" y="376"/>
                      </a:lnTo>
                      <a:lnTo>
                        <a:pt x="463" y="3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5DC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3" name="Freeform 111"/>
                <p:cNvSpPr>
                  <a:spLocks/>
                </p:cNvSpPr>
                <p:nvPr/>
              </p:nvSpPr>
              <p:spPr bwMode="auto">
                <a:xfrm>
                  <a:off x="1065" y="2609"/>
                  <a:ext cx="100" cy="72"/>
                </a:xfrm>
                <a:custGeom>
                  <a:avLst/>
                  <a:gdLst>
                    <a:gd name="T0" fmla="*/ 0 w 501"/>
                    <a:gd name="T1" fmla="*/ 0 h 430"/>
                    <a:gd name="T2" fmla="*/ 0 w 501"/>
                    <a:gd name="T3" fmla="*/ 0 h 430"/>
                    <a:gd name="T4" fmla="*/ 0 w 501"/>
                    <a:gd name="T5" fmla="*/ 0 h 430"/>
                    <a:gd name="T6" fmla="*/ 0 w 501"/>
                    <a:gd name="T7" fmla="*/ 0 h 430"/>
                    <a:gd name="T8" fmla="*/ 0 w 501"/>
                    <a:gd name="T9" fmla="*/ 0 h 430"/>
                    <a:gd name="T10" fmla="*/ 0 w 501"/>
                    <a:gd name="T11" fmla="*/ 0 h 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1"/>
                    <a:gd name="T19" fmla="*/ 0 h 430"/>
                    <a:gd name="T20" fmla="*/ 501 w 501"/>
                    <a:gd name="T21" fmla="*/ 430 h 4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1" h="430">
                      <a:moveTo>
                        <a:pt x="69" y="0"/>
                      </a:moveTo>
                      <a:lnTo>
                        <a:pt x="14" y="52"/>
                      </a:lnTo>
                      <a:lnTo>
                        <a:pt x="0" y="131"/>
                      </a:lnTo>
                      <a:lnTo>
                        <a:pt x="436" y="430"/>
                      </a:lnTo>
                      <a:lnTo>
                        <a:pt x="501" y="29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8DC6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4" name="Freeform 112"/>
                <p:cNvSpPr>
                  <a:spLocks/>
                </p:cNvSpPr>
                <p:nvPr/>
              </p:nvSpPr>
              <p:spPr bwMode="auto">
                <a:xfrm>
                  <a:off x="1055" y="2630"/>
                  <a:ext cx="97" cy="61"/>
                </a:xfrm>
                <a:custGeom>
                  <a:avLst/>
                  <a:gdLst>
                    <a:gd name="T0" fmla="*/ 0 w 487"/>
                    <a:gd name="T1" fmla="*/ 0 h 367"/>
                    <a:gd name="T2" fmla="*/ 0 w 487"/>
                    <a:gd name="T3" fmla="*/ 0 h 367"/>
                    <a:gd name="T4" fmla="*/ 0 w 487"/>
                    <a:gd name="T5" fmla="*/ 0 h 367"/>
                    <a:gd name="T6" fmla="*/ 0 w 487"/>
                    <a:gd name="T7" fmla="*/ 0 h 367"/>
                    <a:gd name="T8" fmla="*/ 0 w 487"/>
                    <a:gd name="T9" fmla="*/ 0 h 3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7"/>
                    <a:gd name="T16" fmla="*/ 0 h 367"/>
                    <a:gd name="T17" fmla="*/ 487 w 487"/>
                    <a:gd name="T18" fmla="*/ 367 h 3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7" h="367">
                      <a:moveTo>
                        <a:pt x="51" y="0"/>
                      </a:moveTo>
                      <a:lnTo>
                        <a:pt x="0" y="55"/>
                      </a:lnTo>
                      <a:lnTo>
                        <a:pt x="455" y="367"/>
                      </a:lnTo>
                      <a:lnTo>
                        <a:pt x="487" y="301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6EAE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5" name="Freeform 113"/>
                <p:cNvSpPr>
                  <a:spLocks/>
                </p:cNvSpPr>
                <p:nvPr/>
              </p:nvSpPr>
              <p:spPr bwMode="auto">
                <a:xfrm>
                  <a:off x="1143" y="2647"/>
                  <a:ext cx="30" cy="45"/>
                </a:xfrm>
                <a:custGeom>
                  <a:avLst/>
                  <a:gdLst>
                    <a:gd name="T0" fmla="*/ 0 w 147"/>
                    <a:gd name="T1" fmla="*/ 0 h 276"/>
                    <a:gd name="T2" fmla="*/ 0 w 147"/>
                    <a:gd name="T3" fmla="*/ 0 h 276"/>
                    <a:gd name="T4" fmla="*/ 0 w 147"/>
                    <a:gd name="T5" fmla="*/ 0 h 276"/>
                    <a:gd name="T6" fmla="*/ 0 w 147"/>
                    <a:gd name="T7" fmla="*/ 0 h 276"/>
                    <a:gd name="T8" fmla="*/ 0 w 147"/>
                    <a:gd name="T9" fmla="*/ 0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276"/>
                    <a:gd name="T17" fmla="*/ 147 w 147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276">
                      <a:moveTo>
                        <a:pt x="127" y="0"/>
                      </a:moveTo>
                      <a:lnTo>
                        <a:pt x="147" y="14"/>
                      </a:lnTo>
                      <a:lnTo>
                        <a:pt x="20" y="276"/>
                      </a:lnTo>
                      <a:lnTo>
                        <a:pt x="0" y="26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C2C1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6" name="Freeform 114"/>
                <p:cNvSpPr>
                  <a:spLocks/>
                </p:cNvSpPr>
                <p:nvPr/>
              </p:nvSpPr>
              <p:spPr bwMode="auto">
                <a:xfrm>
                  <a:off x="1150" y="2647"/>
                  <a:ext cx="23" cy="34"/>
                </a:xfrm>
                <a:custGeom>
                  <a:avLst/>
                  <a:gdLst>
                    <a:gd name="T0" fmla="*/ 0 w 114"/>
                    <a:gd name="T1" fmla="*/ 0 h 209"/>
                    <a:gd name="T2" fmla="*/ 0 w 114"/>
                    <a:gd name="T3" fmla="*/ 0 h 209"/>
                    <a:gd name="T4" fmla="*/ 0 w 114"/>
                    <a:gd name="T5" fmla="*/ 0 h 209"/>
                    <a:gd name="T6" fmla="*/ 0 w 114"/>
                    <a:gd name="T7" fmla="*/ 0 h 209"/>
                    <a:gd name="T8" fmla="*/ 0 w 114"/>
                    <a:gd name="T9" fmla="*/ 0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209"/>
                    <a:gd name="T17" fmla="*/ 114 w 114"/>
                    <a:gd name="T18" fmla="*/ 209 h 2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209">
                      <a:moveTo>
                        <a:pt x="94" y="0"/>
                      </a:moveTo>
                      <a:lnTo>
                        <a:pt x="114" y="14"/>
                      </a:lnTo>
                      <a:lnTo>
                        <a:pt x="20" y="209"/>
                      </a:lnTo>
                      <a:lnTo>
                        <a:pt x="0" y="19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DFC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67" name="Freeform 115"/>
                <p:cNvSpPr>
                  <a:spLocks/>
                </p:cNvSpPr>
                <p:nvPr/>
              </p:nvSpPr>
              <p:spPr bwMode="auto">
                <a:xfrm>
                  <a:off x="1162" y="2647"/>
                  <a:ext cx="11" cy="13"/>
                </a:xfrm>
                <a:custGeom>
                  <a:avLst/>
                  <a:gdLst>
                    <a:gd name="T0" fmla="*/ 0 w 51"/>
                    <a:gd name="T1" fmla="*/ 0 h 78"/>
                    <a:gd name="T2" fmla="*/ 0 w 51"/>
                    <a:gd name="T3" fmla="*/ 0 h 78"/>
                    <a:gd name="T4" fmla="*/ 0 w 51"/>
                    <a:gd name="T5" fmla="*/ 0 h 78"/>
                    <a:gd name="T6" fmla="*/ 0 w 51"/>
                    <a:gd name="T7" fmla="*/ 0 h 78"/>
                    <a:gd name="T8" fmla="*/ 0 w 51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78"/>
                    <a:gd name="T17" fmla="*/ 51 w 51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78">
                      <a:moveTo>
                        <a:pt x="31" y="0"/>
                      </a:moveTo>
                      <a:lnTo>
                        <a:pt x="51" y="14"/>
                      </a:lnTo>
                      <a:lnTo>
                        <a:pt x="21" y="78"/>
                      </a:lnTo>
                      <a:lnTo>
                        <a:pt x="0" y="6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EFE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7" name="Group 116"/>
            <p:cNvGrpSpPr>
              <a:grpSpLocks/>
            </p:cNvGrpSpPr>
            <p:nvPr/>
          </p:nvGrpSpPr>
          <p:grpSpPr bwMode="auto">
            <a:xfrm>
              <a:off x="2298684" y="3043237"/>
              <a:ext cx="6729418" cy="873125"/>
              <a:chOff x="1736" y="2561"/>
              <a:chExt cx="4239" cy="550"/>
            </a:xfrm>
          </p:grpSpPr>
          <p:sp>
            <p:nvSpPr>
              <p:cNvPr id="35959" name="Text Box 118"/>
              <p:cNvSpPr txBox="1">
                <a:spLocks noChangeArrowheads="1"/>
              </p:cNvSpPr>
              <p:nvPr/>
            </p:nvSpPr>
            <p:spPr bwMode="auto">
              <a:xfrm>
                <a:off x="2043" y="2561"/>
                <a:ext cx="3932" cy="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h-TH" sz="3200" b="1" dirty="0" smtClean="0">
                    <a:latin typeface="Angsana New" pitchFamily="18" charset="-34"/>
                    <a:cs typeface="Angsana New" pitchFamily="18" charset="-34"/>
                  </a:rPr>
                  <a:t>3. พัฒนาการตลาดและบริการ และการรับรองมาตรฐาน</a:t>
                </a:r>
                <a:r>
                  <a:rPr lang="en-US" sz="3200" b="1" dirty="0" smtClean="0">
                    <a:latin typeface="Angsana New" pitchFamily="18" charset="-34"/>
                    <a:cs typeface="Angsana New" pitchFamily="18" charset="-34"/>
                  </a:rPr>
                  <a:t> </a:t>
                </a:r>
              </a:p>
              <a:p>
                <a:r>
                  <a:rPr lang="en-US" sz="3200" b="1" dirty="0" smtClean="0">
                    <a:latin typeface="Angsana New" pitchFamily="18" charset="-34"/>
                    <a:cs typeface="Angsana New" pitchFamily="18" charset="-34"/>
                  </a:rPr>
                  <a:t>    (+</a:t>
                </a:r>
                <a:r>
                  <a:rPr lang="th-TH" sz="3200" b="1" dirty="0" err="1" smtClean="0">
                    <a:latin typeface="Angsana New" pitchFamily="18" charset="-34"/>
                    <a:cs typeface="Angsana New" pitchFamily="18" charset="-34"/>
                  </a:rPr>
                  <a:t>ปชส.</a:t>
                </a:r>
                <a:r>
                  <a:rPr lang="th-TH" sz="3200" b="1" dirty="0" smtClean="0">
                    <a:latin typeface="Angsana New" pitchFamily="18" charset="-34"/>
                    <a:cs typeface="Angsana New" pitchFamily="18" charset="-34"/>
                  </a:rPr>
                  <a:t>สู่ผู้บริโภค</a:t>
                </a:r>
                <a:r>
                  <a:rPr lang="en-US" sz="3200" b="1" dirty="0" smtClean="0">
                    <a:latin typeface="Angsana New" pitchFamily="18" charset="-34"/>
                    <a:cs typeface="Angsana New" pitchFamily="18" charset="-34"/>
                  </a:rPr>
                  <a:t>)</a:t>
                </a:r>
                <a:endParaRPr lang="th-TH" sz="3200" b="1" dirty="0">
                  <a:latin typeface="Angsana New" pitchFamily="18" charset="-34"/>
                  <a:cs typeface="Angsana New" pitchFamily="18" charset="-34"/>
                </a:endParaRPr>
              </a:p>
            </p:txBody>
          </p:sp>
          <p:grpSp>
            <p:nvGrpSpPr>
              <p:cNvPr id="8" name="Group 119"/>
              <p:cNvGrpSpPr>
                <a:grpSpLocks/>
              </p:cNvGrpSpPr>
              <p:nvPr/>
            </p:nvGrpSpPr>
            <p:grpSpPr bwMode="auto">
              <a:xfrm rot="-4423226">
                <a:off x="1676" y="2684"/>
                <a:ext cx="400" cy="280"/>
                <a:chOff x="1043" y="2596"/>
                <a:chExt cx="142" cy="99"/>
              </a:xfrm>
            </p:grpSpPr>
            <p:sp>
              <p:nvSpPr>
                <p:cNvPr id="35961" name="Freeform 120"/>
                <p:cNvSpPr>
                  <a:spLocks/>
                </p:cNvSpPr>
                <p:nvPr/>
              </p:nvSpPr>
              <p:spPr bwMode="auto">
                <a:xfrm>
                  <a:off x="1149" y="2693"/>
                  <a:ext cx="12" cy="2"/>
                </a:xfrm>
                <a:custGeom>
                  <a:avLst/>
                  <a:gdLst>
                    <a:gd name="T0" fmla="*/ 0 w 63"/>
                    <a:gd name="T1" fmla="*/ 0 h 14"/>
                    <a:gd name="T2" fmla="*/ 0 w 63"/>
                    <a:gd name="T3" fmla="*/ 0 h 14"/>
                    <a:gd name="T4" fmla="*/ 0 w 63"/>
                    <a:gd name="T5" fmla="*/ 0 h 14"/>
                    <a:gd name="T6" fmla="*/ 0 w 63"/>
                    <a:gd name="T7" fmla="*/ 0 h 14"/>
                    <a:gd name="T8" fmla="*/ 0 w 63"/>
                    <a:gd name="T9" fmla="*/ 0 h 14"/>
                    <a:gd name="T10" fmla="*/ 0 w 63"/>
                    <a:gd name="T11" fmla="*/ 0 h 14"/>
                    <a:gd name="T12" fmla="*/ 0 w 63"/>
                    <a:gd name="T13" fmla="*/ 0 h 14"/>
                    <a:gd name="T14" fmla="*/ 0 w 63"/>
                    <a:gd name="T15" fmla="*/ 0 h 14"/>
                    <a:gd name="T16" fmla="*/ 0 w 63"/>
                    <a:gd name="T17" fmla="*/ 0 h 14"/>
                    <a:gd name="T18" fmla="*/ 0 w 63"/>
                    <a:gd name="T19" fmla="*/ 0 h 14"/>
                    <a:gd name="T20" fmla="*/ 0 w 63"/>
                    <a:gd name="T21" fmla="*/ 0 h 14"/>
                    <a:gd name="T22" fmla="*/ 0 w 63"/>
                    <a:gd name="T23" fmla="*/ 0 h 14"/>
                    <a:gd name="T24" fmla="*/ 0 w 63"/>
                    <a:gd name="T25" fmla="*/ 0 h 14"/>
                    <a:gd name="T26" fmla="*/ 0 w 63"/>
                    <a:gd name="T27" fmla="*/ 0 h 14"/>
                    <a:gd name="T28" fmla="*/ 0 w 63"/>
                    <a:gd name="T29" fmla="*/ 0 h 14"/>
                    <a:gd name="T30" fmla="*/ 0 w 63"/>
                    <a:gd name="T31" fmla="*/ 0 h 14"/>
                    <a:gd name="T32" fmla="*/ 0 w 63"/>
                    <a:gd name="T33" fmla="*/ 0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3"/>
                    <a:gd name="T52" fmla="*/ 0 h 14"/>
                    <a:gd name="T53" fmla="*/ 63 w 63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3" h="14">
                      <a:moveTo>
                        <a:pt x="63" y="14"/>
                      </a:moveTo>
                      <a:lnTo>
                        <a:pt x="55" y="14"/>
                      </a:lnTo>
                      <a:lnTo>
                        <a:pt x="48" y="14"/>
                      </a:lnTo>
                      <a:lnTo>
                        <a:pt x="40" y="14"/>
                      </a:lnTo>
                      <a:lnTo>
                        <a:pt x="31" y="11"/>
                      </a:lnTo>
                      <a:lnTo>
                        <a:pt x="23" y="10"/>
                      </a:lnTo>
                      <a:lnTo>
                        <a:pt x="16" y="8"/>
                      </a:ln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8" y="3"/>
                      </a:lnTo>
                      <a:lnTo>
                        <a:pt x="15" y="6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1"/>
                      </a:lnTo>
                      <a:lnTo>
                        <a:pt x="47" y="12"/>
                      </a:lnTo>
                      <a:lnTo>
                        <a:pt x="55" y="14"/>
                      </a:lnTo>
                      <a:lnTo>
                        <a:pt x="63" y="14"/>
                      </a:lnTo>
                      <a:close/>
                    </a:path>
                  </a:pathLst>
                </a:custGeom>
                <a:solidFill>
                  <a:srgbClr val="F0A7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2" name="Freeform 121"/>
                <p:cNvSpPr>
                  <a:spLocks/>
                </p:cNvSpPr>
                <p:nvPr/>
              </p:nvSpPr>
              <p:spPr bwMode="auto">
                <a:xfrm>
                  <a:off x="1143" y="2689"/>
                  <a:ext cx="26" cy="6"/>
                </a:xfrm>
                <a:custGeom>
                  <a:avLst/>
                  <a:gdLst>
                    <a:gd name="T0" fmla="*/ 0 w 129"/>
                    <a:gd name="T1" fmla="*/ 0 h 38"/>
                    <a:gd name="T2" fmla="*/ 0 w 129"/>
                    <a:gd name="T3" fmla="*/ 0 h 38"/>
                    <a:gd name="T4" fmla="*/ 0 w 129"/>
                    <a:gd name="T5" fmla="*/ 0 h 38"/>
                    <a:gd name="T6" fmla="*/ 0 w 129"/>
                    <a:gd name="T7" fmla="*/ 0 h 38"/>
                    <a:gd name="T8" fmla="*/ 0 w 129"/>
                    <a:gd name="T9" fmla="*/ 0 h 38"/>
                    <a:gd name="T10" fmla="*/ 0 w 129"/>
                    <a:gd name="T11" fmla="*/ 0 h 38"/>
                    <a:gd name="T12" fmla="*/ 0 w 129"/>
                    <a:gd name="T13" fmla="*/ 0 h 38"/>
                    <a:gd name="T14" fmla="*/ 0 w 129"/>
                    <a:gd name="T15" fmla="*/ 0 h 38"/>
                    <a:gd name="T16" fmla="*/ 0 w 129"/>
                    <a:gd name="T17" fmla="*/ 0 h 38"/>
                    <a:gd name="T18" fmla="*/ 0 w 129"/>
                    <a:gd name="T19" fmla="*/ 0 h 38"/>
                    <a:gd name="T20" fmla="*/ 0 w 129"/>
                    <a:gd name="T21" fmla="*/ 0 h 38"/>
                    <a:gd name="T22" fmla="*/ 0 w 129"/>
                    <a:gd name="T23" fmla="*/ 0 h 38"/>
                    <a:gd name="T24" fmla="*/ 0 w 129"/>
                    <a:gd name="T25" fmla="*/ 0 h 38"/>
                    <a:gd name="T26" fmla="*/ 0 w 129"/>
                    <a:gd name="T27" fmla="*/ 0 h 38"/>
                    <a:gd name="T28" fmla="*/ 0 w 129"/>
                    <a:gd name="T29" fmla="*/ 0 h 38"/>
                    <a:gd name="T30" fmla="*/ 0 w 129"/>
                    <a:gd name="T31" fmla="*/ 0 h 38"/>
                    <a:gd name="T32" fmla="*/ 0 w 129"/>
                    <a:gd name="T33" fmla="*/ 0 h 38"/>
                    <a:gd name="T34" fmla="*/ 0 w 129"/>
                    <a:gd name="T35" fmla="*/ 0 h 38"/>
                    <a:gd name="T36" fmla="*/ 0 w 129"/>
                    <a:gd name="T37" fmla="*/ 0 h 38"/>
                    <a:gd name="T38" fmla="*/ 0 w 129"/>
                    <a:gd name="T39" fmla="*/ 0 h 38"/>
                    <a:gd name="T40" fmla="*/ 0 w 129"/>
                    <a:gd name="T41" fmla="*/ 0 h 38"/>
                    <a:gd name="T42" fmla="*/ 0 w 129"/>
                    <a:gd name="T43" fmla="*/ 0 h 38"/>
                    <a:gd name="T44" fmla="*/ 0 w 129"/>
                    <a:gd name="T45" fmla="*/ 0 h 38"/>
                    <a:gd name="T46" fmla="*/ 0 w 129"/>
                    <a:gd name="T47" fmla="*/ 0 h 38"/>
                    <a:gd name="T48" fmla="*/ 0 w 129"/>
                    <a:gd name="T49" fmla="*/ 0 h 38"/>
                    <a:gd name="T50" fmla="*/ 0 w 129"/>
                    <a:gd name="T51" fmla="*/ 0 h 38"/>
                    <a:gd name="T52" fmla="*/ 0 w 129"/>
                    <a:gd name="T53" fmla="*/ 0 h 38"/>
                    <a:gd name="T54" fmla="*/ 0 w 129"/>
                    <a:gd name="T55" fmla="*/ 0 h 38"/>
                    <a:gd name="T56" fmla="*/ 0 w 129"/>
                    <a:gd name="T57" fmla="*/ 0 h 38"/>
                    <a:gd name="T58" fmla="*/ 0 w 129"/>
                    <a:gd name="T59" fmla="*/ 0 h 38"/>
                    <a:gd name="T60" fmla="*/ 0 w 129"/>
                    <a:gd name="T61" fmla="*/ 0 h 38"/>
                    <a:gd name="T62" fmla="*/ 0 w 129"/>
                    <a:gd name="T63" fmla="*/ 0 h 38"/>
                    <a:gd name="T64" fmla="*/ 0 w 129"/>
                    <a:gd name="T65" fmla="*/ 0 h 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29"/>
                    <a:gd name="T100" fmla="*/ 0 h 38"/>
                    <a:gd name="T101" fmla="*/ 129 w 129"/>
                    <a:gd name="T102" fmla="*/ 38 h 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29" h="38">
                      <a:moveTo>
                        <a:pt x="129" y="28"/>
                      </a:moveTo>
                      <a:lnTo>
                        <a:pt x="116" y="33"/>
                      </a:lnTo>
                      <a:lnTo>
                        <a:pt x="102" y="36"/>
                      </a:lnTo>
                      <a:lnTo>
                        <a:pt x="89" y="38"/>
                      </a:lnTo>
                      <a:lnTo>
                        <a:pt x="75" y="38"/>
                      </a:lnTo>
                      <a:lnTo>
                        <a:pt x="60" y="35"/>
                      </a:lnTo>
                      <a:lnTo>
                        <a:pt x="47" y="32"/>
                      </a:lnTo>
                      <a:lnTo>
                        <a:pt x="33" y="26"/>
                      </a:lnTo>
                      <a:lnTo>
                        <a:pt x="20" y="18"/>
                      </a:lnTo>
                      <a:lnTo>
                        <a:pt x="18" y="16"/>
                      </a:lnTo>
                      <a:lnTo>
                        <a:pt x="15" y="14"/>
                      </a:lnTo>
                      <a:lnTo>
                        <a:pt x="12" y="11"/>
                      </a:lnTo>
                      <a:lnTo>
                        <a:pt x="10" y="10"/>
                      </a:lnTo>
                      <a:lnTo>
                        <a:pt x="7" y="8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21" y="14"/>
                      </a:lnTo>
                      <a:lnTo>
                        <a:pt x="32" y="20"/>
                      </a:lnTo>
                      <a:lnTo>
                        <a:pt x="44" y="23"/>
                      </a:lnTo>
                      <a:lnTo>
                        <a:pt x="56" y="27"/>
                      </a:lnTo>
                      <a:lnTo>
                        <a:pt x="69" y="30"/>
                      </a:lnTo>
                      <a:lnTo>
                        <a:pt x="81" y="32"/>
                      </a:lnTo>
                      <a:lnTo>
                        <a:pt x="94" y="33"/>
                      </a:lnTo>
                      <a:lnTo>
                        <a:pt x="99" y="32"/>
                      </a:lnTo>
                      <a:lnTo>
                        <a:pt x="103" y="32"/>
                      </a:lnTo>
                      <a:lnTo>
                        <a:pt x="107" y="32"/>
                      </a:lnTo>
                      <a:lnTo>
                        <a:pt x="112" y="32"/>
                      </a:lnTo>
                      <a:lnTo>
                        <a:pt x="116" y="30"/>
                      </a:lnTo>
                      <a:lnTo>
                        <a:pt x="120" y="30"/>
                      </a:lnTo>
                      <a:lnTo>
                        <a:pt x="124" y="29"/>
                      </a:lnTo>
                      <a:lnTo>
                        <a:pt x="129" y="28"/>
                      </a:lnTo>
                      <a:close/>
                    </a:path>
                  </a:pathLst>
                </a:custGeom>
                <a:solidFill>
                  <a:srgbClr val="F1AA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3" name="Freeform 122"/>
                <p:cNvSpPr>
                  <a:spLocks/>
                </p:cNvSpPr>
                <p:nvPr/>
              </p:nvSpPr>
              <p:spPr bwMode="auto">
                <a:xfrm>
                  <a:off x="1140" y="2685"/>
                  <a:ext cx="33" cy="10"/>
                </a:xfrm>
                <a:custGeom>
                  <a:avLst/>
                  <a:gdLst>
                    <a:gd name="T0" fmla="*/ 0 w 166"/>
                    <a:gd name="T1" fmla="*/ 0 h 59"/>
                    <a:gd name="T2" fmla="*/ 0 w 166"/>
                    <a:gd name="T3" fmla="*/ 0 h 59"/>
                    <a:gd name="T4" fmla="*/ 0 w 166"/>
                    <a:gd name="T5" fmla="*/ 0 h 59"/>
                    <a:gd name="T6" fmla="*/ 0 w 166"/>
                    <a:gd name="T7" fmla="*/ 0 h 59"/>
                    <a:gd name="T8" fmla="*/ 0 w 166"/>
                    <a:gd name="T9" fmla="*/ 0 h 59"/>
                    <a:gd name="T10" fmla="*/ 0 w 166"/>
                    <a:gd name="T11" fmla="*/ 0 h 59"/>
                    <a:gd name="T12" fmla="*/ 0 w 166"/>
                    <a:gd name="T13" fmla="*/ 0 h 59"/>
                    <a:gd name="T14" fmla="*/ 0 w 166"/>
                    <a:gd name="T15" fmla="*/ 0 h 59"/>
                    <a:gd name="T16" fmla="*/ 0 w 166"/>
                    <a:gd name="T17" fmla="*/ 0 h 59"/>
                    <a:gd name="T18" fmla="*/ 0 w 166"/>
                    <a:gd name="T19" fmla="*/ 0 h 59"/>
                    <a:gd name="T20" fmla="*/ 0 w 166"/>
                    <a:gd name="T21" fmla="*/ 0 h 59"/>
                    <a:gd name="T22" fmla="*/ 0 w 166"/>
                    <a:gd name="T23" fmla="*/ 0 h 59"/>
                    <a:gd name="T24" fmla="*/ 0 w 166"/>
                    <a:gd name="T25" fmla="*/ 0 h 59"/>
                    <a:gd name="T26" fmla="*/ 0 w 166"/>
                    <a:gd name="T27" fmla="*/ 0 h 59"/>
                    <a:gd name="T28" fmla="*/ 0 w 166"/>
                    <a:gd name="T29" fmla="*/ 0 h 59"/>
                    <a:gd name="T30" fmla="*/ 0 w 166"/>
                    <a:gd name="T31" fmla="*/ 0 h 59"/>
                    <a:gd name="T32" fmla="*/ 0 w 166"/>
                    <a:gd name="T33" fmla="*/ 0 h 59"/>
                    <a:gd name="T34" fmla="*/ 0 w 166"/>
                    <a:gd name="T35" fmla="*/ 0 h 59"/>
                    <a:gd name="T36" fmla="*/ 0 w 166"/>
                    <a:gd name="T37" fmla="*/ 0 h 59"/>
                    <a:gd name="T38" fmla="*/ 0 w 166"/>
                    <a:gd name="T39" fmla="*/ 0 h 59"/>
                    <a:gd name="T40" fmla="*/ 0 w 166"/>
                    <a:gd name="T41" fmla="*/ 0 h 59"/>
                    <a:gd name="T42" fmla="*/ 0 w 166"/>
                    <a:gd name="T43" fmla="*/ 0 h 59"/>
                    <a:gd name="T44" fmla="*/ 0 w 166"/>
                    <a:gd name="T45" fmla="*/ 0 h 59"/>
                    <a:gd name="T46" fmla="*/ 0 w 166"/>
                    <a:gd name="T47" fmla="*/ 0 h 59"/>
                    <a:gd name="T48" fmla="*/ 0 w 166"/>
                    <a:gd name="T49" fmla="*/ 0 h 59"/>
                    <a:gd name="T50" fmla="*/ 0 w 166"/>
                    <a:gd name="T51" fmla="*/ 0 h 59"/>
                    <a:gd name="T52" fmla="*/ 0 w 166"/>
                    <a:gd name="T53" fmla="*/ 0 h 59"/>
                    <a:gd name="T54" fmla="*/ 0 w 166"/>
                    <a:gd name="T55" fmla="*/ 0 h 59"/>
                    <a:gd name="T56" fmla="*/ 0 w 166"/>
                    <a:gd name="T57" fmla="*/ 0 h 59"/>
                    <a:gd name="T58" fmla="*/ 0 w 166"/>
                    <a:gd name="T59" fmla="*/ 0 h 59"/>
                    <a:gd name="T60" fmla="*/ 0 w 166"/>
                    <a:gd name="T61" fmla="*/ 0 h 59"/>
                    <a:gd name="T62" fmla="*/ 0 w 166"/>
                    <a:gd name="T63" fmla="*/ 0 h 59"/>
                    <a:gd name="T64" fmla="*/ 0 w 166"/>
                    <a:gd name="T65" fmla="*/ 0 h 59"/>
                    <a:gd name="T66" fmla="*/ 0 w 166"/>
                    <a:gd name="T67" fmla="*/ 0 h 59"/>
                    <a:gd name="T68" fmla="*/ 0 w 166"/>
                    <a:gd name="T69" fmla="*/ 0 h 59"/>
                    <a:gd name="T70" fmla="*/ 0 w 166"/>
                    <a:gd name="T71" fmla="*/ 0 h 59"/>
                    <a:gd name="T72" fmla="*/ 0 w 166"/>
                    <a:gd name="T73" fmla="*/ 0 h 59"/>
                    <a:gd name="T74" fmla="*/ 0 w 166"/>
                    <a:gd name="T75" fmla="*/ 0 h 59"/>
                    <a:gd name="T76" fmla="*/ 0 w 166"/>
                    <a:gd name="T77" fmla="*/ 0 h 59"/>
                    <a:gd name="T78" fmla="*/ 0 w 166"/>
                    <a:gd name="T79" fmla="*/ 0 h 59"/>
                    <a:gd name="T80" fmla="*/ 0 w 166"/>
                    <a:gd name="T81" fmla="*/ 0 h 59"/>
                    <a:gd name="T82" fmla="*/ 0 w 166"/>
                    <a:gd name="T83" fmla="*/ 0 h 59"/>
                    <a:gd name="T84" fmla="*/ 0 w 166"/>
                    <a:gd name="T85" fmla="*/ 0 h 59"/>
                    <a:gd name="T86" fmla="*/ 0 w 166"/>
                    <a:gd name="T87" fmla="*/ 0 h 59"/>
                    <a:gd name="T88" fmla="*/ 0 w 166"/>
                    <a:gd name="T89" fmla="*/ 0 h 59"/>
                    <a:gd name="T90" fmla="*/ 0 w 166"/>
                    <a:gd name="T91" fmla="*/ 0 h 59"/>
                    <a:gd name="T92" fmla="*/ 0 w 166"/>
                    <a:gd name="T93" fmla="*/ 0 h 59"/>
                    <a:gd name="T94" fmla="*/ 0 w 166"/>
                    <a:gd name="T95" fmla="*/ 0 h 59"/>
                    <a:gd name="T96" fmla="*/ 0 w 166"/>
                    <a:gd name="T97" fmla="*/ 0 h 5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6"/>
                    <a:gd name="T148" fmla="*/ 0 h 59"/>
                    <a:gd name="T149" fmla="*/ 166 w 166"/>
                    <a:gd name="T150" fmla="*/ 59 h 5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6" h="59">
                      <a:moveTo>
                        <a:pt x="47" y="45"/>
                      </a:moveTo>
                      <a:lnTo>
                        <a:pt x="54" y="48"/>
                      </a:lnTo>
                      <a:lnTo>
                        <a:pt x="61" y="51"/>
                      </a:lnTo>
                      <a:lnTo>
                        <a:pt x="69" y="53"/>
                      </a:lnTo>
                      <a:lnTo>
                        <a:pt x="76" y="55"/>
                      </a:lnTo>
                      <a:lnTo>
                        <a:pt x="85" y="56"/>
                      </a:lnTo>
                      <a:lnTo>
                        <a:pt x="93" y="57"/>
                      </a:lnTo>
                      <a:lnTo>
                        <a:pt x="101" y="59"/>
                      </a:lnTo>
                      <a:lnTo>
                        <a:pt x="109" y="59"/>
                      </a:lnTo>
                      <a:lnTo>
                        <a:pt x="117" y="57"/>
                      </a:lnTo>
                      <a:lnTo>
                        <a:pt x="124" y="56"/>
                      </a:lnTo>
                      <a:lnTo>
                        <a:pt x="131" y="54"/>
                      </a:lnTo>
                      <a:lnTo>
                        <a:pt x="139" y="51"/>
                      </a:lnTo>
                      <a:lnTo>
                        <a:pt x="146" y="49"/>
                      </a:lnTo>
                      <a:lnTo>
                        <a:pt x="153" y="45"/>
                      </a:lnTo>
                      <a:lnTo>
                        <a:pt x="159" y="41"/>
                      </a:lnTo>
                      <a:lnTo>
                        <a:pt x="166" y="37"/>
                      </a:lnTo>
                      <a:lnTo>
                        <a:pt x="159" y="39"/>
                      </a:lnTo>
                      <a:lnTo>
                        <a:pt x="152" y="42"/>
                      </a:lnTo>
                      <a:lnTo>
                        <a:pt x="146" y="43"/>
                      </a:lnTo>
                      <a:lnTo>
                        <a:pt x="139" y="45"/>
                      </a:lnTo>
                      <a:lnTo>
                        <a:pt x="132" y="47"/>
                      </a:lnTo>
                      <a:lnTo>
                        <a:pt x="125" y="47"/>
                      </a:lnTo>
                      <a:lnTo>
                        <a:pt x="117" y="48"/>
                      </a:lnTo>
                      <a:lnTo>
                        <a:pt x="110" y="48"/>
                      </a:lnTo>
                      <a:lnTo>
                        <a:pt x="95" y="47"/>
                      </a:lnTo>
                      <a:lnTo>
                        <a:pt x="79" y="44"/>
                      </a:lnTo>
                      <a:lnTo>
                        <a:pt x="64" y="41"/>
                      </a:lnTo>
                      <a:lnTo>
                        <a:pt x="50" y="36"/>
                      </a:lnTo>
                      <a:lnTo>
                        <a:pt x="36" y="29"/>
                      </a:lnTo>
                      <a:lnTo>
                        <a:pt x="24" y="20"/>
                      </a:lnTo>
                      <a:lnTo>
                        <a:pt x="11" y="11"/>
                      </a:lnTo>
                      <a:lnTo>
                        <a:pt x="0" y="0"/>
                      </a:lnTo>
                      <a:lnTo>
                        <a:pt x="4" y="6"/>
                      </a:lnTo>
                      <a:lnTo>
                        <a:pt x="8" y="12"/>
                      </a:lnTo>
                      <a:lnTo>
                        <a:pt x="12" y="17"/>
                      </a:lnTo>
                      <a:lnTo>
                        <a:pt x="16" y="21"/>
                      </a:lnTo>
                      <a:lnTo>
                        <a:pt x="21" y="26"/>
                      </a:lnTo>
                      <a:lnTo>
                        <a:pt x="26" y="31"/>
                      </a:lnTo>
                      <a:lnTo>
                        <a:pt x="31" y="35"/>
                      </a:lnTo>
                      <a:lnTo>
                        <a:pt x="36" y="39"/>
                      </a:lnTo>
                      <a:lnTo>
                        <a:pt x="38" y="39"/>
                      </a:lnTo>
                      <a:lnTo>
                        <a:pt x="39" y="41"/>
                      </a:lnTo>
                      <a:lnTo>
                        <a:pt x="40" y="42"/>
                      </a:lnTo>
                      <a:lnTo>
                        <a:pt x="41" y="42"/>
                      </a:lnTo>
                      <a:lnTo>
                        <a:pt x="43" y="43"/>
                      </a:lnTo>
                      <a:lnTo>
                        <a:pt x="44" y="44"/>
                      </a:lnTo>
                      <a:lnTo>
                        <a:pt x="45" y="44"/>
                      </a:lnTo>
                      <a:lnTo>
                        <a:pt x="47" y="45"/>
                      </a:lnTo>
                      <a:close/>
                    </a:path>
                  </a:pathLst>
                </a:custGeom>
                <a:solidFill>
                  <a:srgbClr val="F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4" name="Freeform 123"/>
                <p:cNvSpPr>
                  <a:spLocks/>
                </p:cNvSpPr>
                <p:nvPr/>
              </p:nvSpPr>
              <p:spPr bwMode="auto">
                <a:xfrm>
                  <a:off x="1138" y="2682"/>
                  <a:ext cx="38" cy="12"/>
                </a:xfrm>
                <a:custGeom>
                  <a:avLst/>
                  <a:gdLst>
                    <a:gd name="T0" fmla="*/ 0 w 191"/>
                    <a:gd name="T1" fmla="*/ 0 h 72"/>
                    <a:gd name="T2" fmla="*/ 0 w 191"/>
                    <a:gd name="T3" fmla="*/ 0 h 72"/>
                    <a:gd name="T4" fmla="*/ 0 w 191"/>
                    <a:gd name="T5" fmla="*/ 0 h 72"/>
                    <a:gd name="T6" fmla="*/ 0 w 191"/>
                    <a:gd name="T7" fmla="*/ 0 h 72"/>
                    <a:gd name="T8" fmla="*/ 0 w 191"/>
                    <a:gd name="T9" fmla="*/ 0 h 72"/>
                    <a:gd name="T10" fmla="*/ 0 w 191"/>
                    <a:gd name="T11" fmla="*/ 0 h 72"/>
                    <a:gd name="T12" fmla="*/ 0 w 191"/>
                    <a:gd name="T13" fmla="*/ 0 h 72"/>
                    <a:gd name="T14" fmla="*/ 0 w 191"/>
                    <a:gd name="T15" fmla="*/ 0 h 72"/>
                    <a:gd name="T16" fmla="*/ 0 w 191"/>
                    <a:gd name="T17" fmla="*/ 0 h 72"/>
                    <a:gd name="T18" fmla="*/ 0 w 191"/>
                    <a:gd name="T19" fmla="*/ 0 h 72"/>
                    <a:gd name="T20" fmla="*/ 0 w 191"/>
                    <a:gd name="T21" fmla="*/ 0 h 72"/>
                    <a:gd name="T22" fmla="*/ 0 w 191"/>
                    <a:gd name="T23" fmla="*/ 0 h 72"/>
                    <a:gd name="T24" fmla="*/ 0 w 191"/>
                    <a:gd name="T25" fmla="*/ 0 h 72"/>
                    <a:gd name="T26" fmla="*/ 0 w 191"/>
                    <a:gd name="T27" fmla="*/ 0 h 72"/>
                    <a:gd name="T28" fmla="*/ 0 w 191"/>
                    <a:gd name="T29" fmla="*/ 0 h 72"/>
                    <a:gd name="T30" fmla="*/ 0 w 191"/>
                    <a:gd name="T31" fmla="*/ 0 h 72"/>
                    <a:gd name="T32" fmla="*/ 0 w 191"/>
                    <a:gd name="T33" fmla="*/ 0 h 72"/>
                    <a:gd name="T34" fmla="*/ 0 w 191"/>
                    <a:gd name="T35" fmla="*/ 0 h 72"/>
                    <a:gd name="T36" fmla="*/ 0 w 191"/>
                    <a:gd name="T37" fmla="*/ 0 h 72"/>
                    <a:gd name="T38" fmla="*/ 0 w 191"/>
                    <a:gd name="T39" fmla="*/ 0 h 72"/>
                    <a:gd name="T40" fmla="*/ 0 w 191"/>
                    <a:gd name="T41" fmla="*/ 0 h 72"/>
                    <a:gd name="T42" fmla="*/ 0 w 191"/>
                    <a:gd name="T43" fmla="*/ 0 h 72"/>
                    <a:gd name="T44" fmla="*/ 0 w 191"/>
                    <a:gd name="T45" fmla="*/ 0 h 72"/>
                    <a:gd name="T46" fmla="*/ 0 w 191"/>
                    <a:gd name="T47" fmla="*/ 0 h 72"/>
                    <a:gd name="T48" fmla="*/ 0 w 191"/>
                    <a:gd name="T49" fmla="*/ 0 h 72"/>
                    <a:gd name="T50" fmla="*/ 0 w 191"/>
                    <a:gd name="T51" fmla="*/ 0 h 72"/>
                    <a:gd name="T52" fmla="*/ 0 w 191"/>
                    <a:gd name="T53" fmla="*/ 0 h 72"/>
                    <a:gd name="T54" fmla="*/ 0 w 191"/>
                    <a:gd name="T55" fmla="*/ 0 h 72"/>
                    <a:gd name="T56" fmla="*/ 0 w 191"/>
                    <a:gd name="T57" fmla="*/ 0 h 72"/>
                    <a:gd name="T58" fmla="*/ 0 w 191"/>
                    <a:gd name="T59" fmla="*/ 0 h 72"/>
                    <a:gd name="T60" fmla="*/ 0 w 191"/>
                    <a:gd name="T61" fmla="*/ 0 h 72"/>
                    <a:gd name="T62" fmla="*/ 0 w 191"/>
                    <a:gd name="T63" fmla="*/ 0 h 72"/>
                    <a:gd name="T64" fmla="*/ 0 w 191"/>
                    <a:gd name="T65" fmla="*/ 0 h 72"/>
                    <a:gd name="T66" fmla="*/ 0 w 191"/>
                    <a:gd name="T67" fmla="*/ 0 h 72"/>
                    <a:gd name="T68" fmla="*/ 0 w 191"/>
                    <a:gd name="T69" fmla="*/ 0 h 72"/>
                    <a:gd name="T70" fmla="*/ 0 w 191"/>
                    <a:gd name="T71" fmla="*/ 0 h 72"/>
                    <a:gd name="T72" fmla="*/ 0 w 191"/>
                    <a:gd name="T73" fmla="*/ 0 h 72"/>
                    <a:gd name="T74" fmla="*/ 0 w 191"/>
                    <a:gd name="T75" fmla="*/ 0 h 72"/>
                    <a:gd name="T76" fmla="*/ 0 w 191"/>
                    <a:gd name="T77" fmla="*/ 0 h 72"/>
                    <a:gd name="T78" fmla="*/ 0 w 191"/>
                    <a:gd name="T79" fmla="*/ 0 h 72"/>
                    <a:gd name="T80" fmla="*/ 0 w 191"/>
                    <a:gd name="T81" fmla="*/ 0 h 72"/>
                    <a:gd name="T82" fmla="*/ 0 w 191"/>
                    <a:gd name="T83" fmla="*/ 0 h 72"/>
                    <a:gd name="T84" fmla="*/ 0 w 191"/>
                    <a:gd name="T85" fmla="*/ 0 h 72"/>
                    <a:gd name="T86" fmla="*/ 0 w 191"/>
                    <a:gd name="T87" fmla="*/ 0 h 72"/>
                    <a:gd name="T88" fmla="*/ 0 w 191"/>
                    <a:gd name="T89" fmla="*/ 0 h 72"/>
                    <a:gd name="T90" fmla="*/ 0 w 191"/>
                    <a:gd name="T91" fmla="*/ 0 h 72"/>
                    <a:gd name="T92" fmla="*/ 0 w 191"/>
                    <a:gd name="T93" fmla="*/ 0 h 72"/>
                    <a:gd name="T94" fmla="*/ 0 w 191"/>
                    <a:gd name="T95" fmla="*/ 0 h 72"/>
                    <a:gd name="T96" fmla="*/ 0 w 191"/>
                    <a:gd name="T97" fmla="*/ 0 h 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1"/>
                    <a:gd name="T148" fmla="*/ 0 h 72"/>
                    <a:gd name="T149" fmla="*/ 191 w 191"/>
                    <a:gd name="T150" fmla="*/ 72 h 7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1" h="72">
                      <a:moveTo>
                        <a:pt x="26" y="39"/>
                      </a:moveTo>
                      <a:lnTo>
                        <a:pt x="36" y="47"/>
                      </a:lnTo>
                      <a:lnTo>
                        <a:pt x="47" y="53"/>
                      </a:lnTo>
                      <a:lnTo>
                        <a:pt x="58" y="59"/>
                      </a:lnTo>
                      <a:lnTo>
                        <a:pt x="70" y="62"/>
                      </a:lnTo>
                      <a:lnTo>
                        <a:pt x="82" y="66"/>
                      </a:lnTo>
                      <a:lnTo>
                        <a:pt x="95" y="69"/>
                      </a:lnTo>
                      <a:lnTo>
                        <a:pt x="107" y="71"/>
                      </a:lnTo>
                      <a:lnTo>
                        <a:pt x="120" y="72"/>
                      </a:lnTo>
                      <a:lnTo>
                        <a:pt x="125" y="71"/>
                      </a:lnTo>
                      <a:lnTo>
                        <a:pt x="129" y="71"/>
                      </a:lnTo>
                      <a:lnTo>
                        <a:pt x="133" y="71"/>
                      </a:lnTo>
                      <a:lnTo>
                        <a:pt x="138" y="71"/>
                      </a:lnTo>
                      <a:lnTo>
                        <a:pt x="142" y="69"/>
                      </a:lnTo>
                      <a:lnTo>
                        <a:pt x="146" y="69"/>
                      </a:lnTo>
                      <a:lnTo>
                        <a:pt x="150" y="68"/>
                      </a:lnTo>
                      <a:lnTo>
                        <a:pt x="155" y="67"/>
                      </a:lnTo>
                      <a:lnTo>
                        <a:pt x="160" y="65"/>
                      </a:lnTo>
                      <a:lnTo>
                        <a:pt x="164" y="62"/>
                      </a:lnTo>
                      <a:lnTo>
                        <a:pt x="169" y="60"/>
                      </a:lnTo>
                      <a:lnTo>
                        <a:pt x="174" y="56"/>
                      </a:lnTo>
                      <a:lnTo>
                        <a:pt x="178" y="53"/>
                      </a:lnTo>
                      <a:lnTo>
                        <a:pt x="183" y="49"/>
                      </a:lnTo>
                      <a:lnTo>
                        <a:pt x="187" y="45"/>
                      </a:lnTo>
                      <a:lnTo>
                        <a:pt x="191" y="42"/>
                      </a:lnTo>
                      <a:lnTo>
                        <a:pt x="183" y="45"/>
                      </a:lnTo>
                      <a:lnTo>
                        <a:pt x="175" y="49"/>
                      </a:lnTo>
                      <a:lnTo>
                        <a:pt x="166" y="53"/>
                      </a:lnTo>
                      <a:lnTo>
                        <a:pt x="157" y="55"/>
                      </a:lnTo>
                      <a:lnTo>
                        <a:pt x="148" y="57"/>
                      </a:lnTo>
                      <a:lnTo>
                        <a:pt x="139" y="59"/>
                      </a:lnTo>
                      <a:lnTo>
                        <a:pt x="130" y="60"/>
                      </a:lnTo>
                      <a:lnTo>
                        <a:pt x="120" y="60"/>
                      </a:lnTo>
                      <a:lnTo>
                        <a:pt x="103" y="60"/>
                      </a:lnTo>
                      <a:lnTo>
                        <a:pt x="85" y="56"/>
                      </a:lnTo>
                      <a:lnTo>
                        <a:pt x="69" y="51"/>
                      </a:lnTo>
                      <a:lnTo>
                        <a:pt x="53" y="44"/>
                      </a:lnTo>
                      <a:lnTo>
                        <a:pt x="38" y="36"/>
                      </a:lnTo>
                      <a:lnTo>
                        <a:pt x="24" y="25"/>
                      </a:lnTo>
                      <a:lnTo>
                        <a:pt x="12" y="13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5" y="11"/>
                      </a:lnTo>
                      <a:lnTo>
                        <a:pt x="8" y="15"/>
                      </a:lnTo>
                      <a:lnTo>
                        <a:pt x="11" y="20"/>
                      </a:lnTo>
                      <a:lnTo>
                        <a:pt x="15" y="25"/>
                      </a:lnTo>
                      <a:lnTo>
                        <a:pt x="18" y="30"/>
                      </a:lnTo>
                      <a:lnTo>
                        <a:pt x="22" y="35"/>
                      </a:lnTo>
                      <a:lnTo>
                        <a:pt x="26" y="39"/>
                      </a:lnTo>
                      <a:close/>
                    </a:path>
                  </a:pathLst>
                </a:custGeom>
                <a:solidFill>
                  <a:srgbClr val="F1AB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5" name="Freeform 124"/>
                <p:cNvSpPr>
                  <a:spLocks/>
                </p:cNvSpPr>
                <p:nvPr/>
              </p:nvSpPr>
              <p:spPr bwMode="auto">
                <a:xfrm>
                  <a:off x="1136" y="2679"/>
                  <a:ext cx="42" cy="14"/>
                </a:xfrm>
                <a:custGeom>
                  <a:avLst/>
                  <a:gdLst>
                    <a:gd name="T0" fmla="*/ 0 w 210"/>
                    <a:gd name="T1" fmla="*/ 0 h 84"/>
                    <a:gd name="T2" fmla="*/ 0 w 210"/>
                    <a:gd name="T3" fmla="*/ 0 h 84"/>
                    <a:gd name="T4" fmla="*/ 0 w 210"/>
                    <a:gd name="T5" fmla="*/ 0 h 84"/>
                    <a:gd name="T6" fmla="*/ 0 w 210"/>
                    <a:gd name="T7" fmla="*/ 0 h 84"/>
                    <a:gd name="T8" fmla="*/ 0 w 210"/>
                    <a:gd name="T9" fmla="*/ 0 h 84"/>
                    <a:gd name="T10" fmla="*/ 0 w 210"/>
                    <a:gd name="T11" fmla="*/ 0 h 84"/>
                    <a:gd name="T12" fmla="*/ 0 w 210"/>
                    <a:gd name="T13" fmla="*/ 0 h 84"/>
                    <a:gd name="T14" fmla="*/ 0 w 210"/>
                    <a:gd name="T15" fmla="*/ 0 h 84"/>
                    <a:gd name="T16" fmla="*/ 0 w 210"/>
                    <a:gd name="T17" fmla="*/ 0 h 84"/>
                    <a:gd name="T18" fmla="*/ 0 w 210"/>
                    <a:gd name="T19" fmla="*/ 0 h 84"/>
                    <a:gd name="T20" fmla="*/ 0 w 210"/>
                    <a:gd name="T21" fmla="*/ 0 h 84"/>
                    <a:gd name="T22" fmla="*/ 0 w 210"/>
                    <a:gd name="T23" fmla="*/ 0 h 84"/>
                    <a:gd name="T24" fmla="*/ 0 w 210"/>
                    <a:gd name="T25" fmla="*/ 0 h 84"/>
                    <a:gd name="T26" fmla="*/ 0 w 210"/>
                    <a:gd name="T27" fmla="*/ 0 h 84"/>
                    <a:gd name="T28" fmla="*/ 0 w 210"/>
                    <a:gd name="T29" fmla="*/ 0 h 84"/>
                    <a:gd name="T30" fmla="*/ 0 w 210"/>
                    <a:gd name="T31" fmla="*/ 0 h 84"/>
                    <a:gd name="T32" fmla="*/ 0 w 210"/>
                    <a:gd name="T33" fmla="*/ 0 h 84"/>
                    <a:gd name="T34" fmla="*/ 0 w 210"/>
                    <a:gd name="T35" fmla="*/ 0 h 84"/>
                    <a:gd name="T36" fmla="*/ 0 w 210"/>
                    <a:gd name="T37" fmla="*/ 0 h 84"/>
                    <a:gd name="T38" fmla="*/ 0 w 210"/>
                    <a:gd name="T39" fmla="*/ 0 h 84"/>
                    <a:gd name="T40" fmla="*/ 0 w 210"/>
                    <a:gd name="T41" fmla="*/ 0 h 84"/>
                    <a:gd name="T42" fmla="*/ 0 w 210"/>
                    <a:gd name="T43" fmla="*/ 0 h 84"/>
                    <a:gd name="T44" fmla="*/ 0 w 210"/>
                    <a:gd name="T45" fmla="*/ 0 h 84"/>
                    <a:gd name="T46" fmla="*/ 0 w 210"/>
                    <a:gd name="T47" fmla="*/ 0 h 84"/>
                    <a:gd name="T48" fmla="*/ 0 w 210"/>
                    <a:gd name="T49" fmla="*/ 0 h 84"/>
                    <a:gd name="T50" fmla="*/ 0 w 210"/>
                    <a:gd name="T51" fmla="*/ 0 h 84"/>
                    <a:gd name="T52" fmla="*/ 0 w 210"/>
                    <a:gd name="T53" fmla="*/ 0 h 84"/>
                    <a:gd name="T54" fmla="*/ 0 w 210"/>
                    <a:gd name="T55" fmla="*/ 0 h 84"/>
                    <a:gd name="T56" fmla="*/ 0 w 210"/>
                    <a:gd name="T57" fmla="*/ 0 h 84"/>
                    <a:gd name="T58" fmla="*/ 0 w 210"/>
                    <a:gd name="T59" fmla="*/ 0 h 84"/>
                    <a:gd name="T60" fmla="*/ 0 w 210"/>
                    <a:gd name="T61" fmla="*/ 0 h 84"/>
                    <a:gd name="T62" fmla="*/ 0 w 210"/>
                    <a:gd name="T63" fmla="*/ 0 h 84"/>
                    <a:gd name="T64" fmla="*/ 0 w 210"/>
                    <a:gd name="T65" fmla="*/ 0 h 84"/>
                    <a:gd name="T66" fmla="*/ 0 w 210"/>
                    <a:gd name="T67" fmla="*/ 0 h 84"/>
                    <a:gd name="T68" fmla="*/ 0 w 210"/>
                    <a:gd name="T69" fmla="*/ 0 h 84"/>
                    <a:gd name="T70" fmla="*/ 0 w 210"/>
                    <a:gd name="T71" fmla="*/ 0 h 84"/>
                    <a:gd name="T72" fmla="*/ 0 w 210"/>
                    <a:gd name="T73" fmla="*/ 0 h 84"/>
                    <a:gd name="T74" fmla="*/ 0 w 210"/>
                    <a:gd name="T75" fmla="*/ 0 h 84"/>
                    <a:gd name="T76" fmla="*/ 0 w 210"/>
                    <a:gd name="T77" fmla="*/ 0 h 84"/>
                    <a:gd name="T78" fmla="*/ 0 w 210"/>
                    <a:gd name="T79" fmla="*/ 0 h 84"/>
                    <a:gd name="T80" fmla="*/ 0 w 210"/>
                    <a:gd name="T81" fmla="*/ 0 h 84"/>
                    <a:gd name="T82" fmla="*/ 0 w 210"/>
                    <a:gd name="T83" fmla="*/ 0 h 84"/>
                    <a:gd name="T84" fmla="*/ 0 w 210"/>
                    <a:gd name="T85" fmla="*/ 0 h 84"/>
                    <a:gd name="T86" fmla="*/ 0 w 210"/>
                    <a:gd name="T87" fmla="*/ 0 h 84"/>
                    <a:gd name="T88" fmla="*/ 0 w 210"/>
                    <a:gd name="T89" fmla="*/ 0 h 84"/>
                    <a:gd name="T90" fmla="*/ 0 w 210"/>
                    <a:gd name="T91" fmla="*/ 0 h 84"/>
                    <a:gd name="T92" fmla="*/ 0 w 210"/>
                    <a:gd name="T93" fmla="*/ 0 h 84"/>
                    <a:gd name="T94" fmla="*/ 0 w 210"/>
                    <a:gd name="T95" fmla="*/ 0 h 84"/>
                    <a:gd name="T96" fmla="*/ 0 w 210"/>
                    <a:gd name="T97" fmla="*/ 0 h 84"/>
                    <a:gd name="T98" fmla="*/ 0 w 210"/>
                    <a:gd name="T99" fmla="*/ 0 h 84"/>
                    <a:gd name="T100" fmla="*/ 0 w 210"/>
                    <a:gd name="T101" fmla="*/ 0 h 84"/>
                    <a:gd name="T102" fmla="*/ 0 w 210"/>
                    <a:gd name="T103" fmla="*/ 0 h 84"/>
                    <a:gd name="T104" fmla="*/ 0 w 210"/>
                    <a:gd name="T105" fmla="*/ 0 h 8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10"/>
                    <a:gd name="T160" fmla="*/ 0 h 84"/>
                    <a:gd name="T161" fmla="*/ 210 w 210"/>
                    <a:gd name="T162" fmla="*/ 84 h 84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10" h="84">
                      <a:moveTo>
                        <a:pt x="17" y="36"/>
                      </a:moveTo>
                      <a:lnTo>
                        <a:pt x="28" y="47"/>
                      </a:lnTo>
                      <a:lnTo>
                        <a:pt x="41" y="56"/>
                      </a:lnTo>
                      <a:lnTo>
                        <a:pt x="53" y="65"/>
                      </a:lnTo>
                      <a:lnTo>
                        <a:pt x="67" y="71"/>
                      </a:lnTo>
                      <a:lnTo>
                        <a:pt x="81" y="77"/>
                      </a:lnTo>
                      <a:lnTo>
                        <a:pt x="96" y="80"/>
                      </a:lnTo>
                      <a:lnTo>
                        <a:pt x="112" y="83"/>
                      </a:lnTo>
                      <a:lnTo>
                        <a:pt x="127" y="84"/>
                      </a:lnTo>
                      <a:lnTo>
                        <a:pt x="134" y="84"/>
                      </a:lnTo>
                      <a:lnTo>
                        <a:pt x="142" y="83"/>
                      </a:lnTo>
                      <a:lnTo>
                        <a:pt x="149" y="83"/>
                      </a:lnTo>
                      <a:lnTo>
                        <a:pt x="156" y="81"/>
                      </a:lnTo>
                      <a:lnTo>
                        <a:pt x="163" y="79"/>
                      </a:lnTo>
                      <a:lnTo>
                        <a:pt x="170" y="78"/>
                      </a:lnTo>
                      <a:lnTo>
                        <a:pt x="176" y="75"/>
                      </a:lnTo>
                      <a:lnTo>
                        <a:pt x="183" y="73"/>
                      </a:lnTo>
                      <a:lnTo>
                        <a:pt x="187" y="69"/>
                      </a:lnTo>
                      <a:lnTo>
                        <a:pt x="190" y="67"/>
                      </a:lnTo>
                      <a:lnTo>
                        <a:pt x="194" y="63"/>
                      </a:lnTo>
                      <a:lnTo>
                        <a:pt x="197" y="61"/>
                      </a:lnTo>
                      <a:lnTo>
                        <a:pt x="200" y="57"/>
                      </a:lnTo>
                      <a:lnTo>
                        <a:pt x="204" y="54"/>
                      </a:lnTo>
                      <a:lnTo>
                        <a:pt x="207" y="50"/>
                      </a:lnTo>
                      <a:lnTo>
                        <a:pt x="210" y="45"/>
                      </a:lnTo>
                      <a:lnTo>
                        <a:pt x="201" y="51"/>
                      </a:lnTo>
                      <a:lnTo>
                        <a:pt x="191" y="57"/>
                      </a:lnTo>
                      <a:lnTo>
                        <a:pt x="181" y="62"/>
                      </a:lnTo>
                      <a:lnTo>
                        <a:pt x="171" y="66"/>
                      </a:lnTo>
                      <a:lnTo>
                        <a:pt x="160" y="69"/>
                      </a:lnTo>
                      <a:lnTo>
                        <a:pt x="149" y="71"/>
                      </a:lnTo>
                      <a:lnTo>
                        <a:pt x="138" y="73"/>
                      </a:lnTo>
                      <a:lnTo>
                        <a:pt x="127" y="73"/>
                      </a:lnTo>
                      <a:lnTo>
                        <a:pt x="118" y="73"/>
                      </a:lnTo>
                      <a:lnTo>
                        <a:pt x="108" y="72"/>
                      </a:lnTo>
                      <a:lnTo>
                        <a:pt x="99" y="71"/>
                      </a:lnTo>
                      <a:lnTo>
                        <a:pt x="89" y="68"/>
                      </a:lnTo>
                      <a:lnTo>
                        <a:pt x="80" y="65"/>
                      </a:lnTo>
                      <a:lnTo>
                        <a:pt x="71" y="62"/>
                      </a:lnTo>
                      <a:lnTo>
                        <a:pt x="63" y="57"/>
                      </a:lnTo>
                      <a:lnTo>
                        <a:pt x="55" y="54"/>
                      </a:lnTo>
                      <a:lnTo>
                        <a:pt x="39" y="43"/>
                      </a:lnTo>
                      <a:lnTo>
                        <a:pt x="25" y="30"/>
                      </a:lnTo>
                      <a:lnTo>
                        <a:pt x="12" y="17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5" y="14"/>
                      </a:lnTo>
                      <a:lnTo>
                        <a:pt x="7" y="19"/>
                      </a:lnTo>
                      <a:lnTo>
                        <a:pt x="9" y="24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F1A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6" name="Freeform 125"/>
                <p:cNvSpPr>
                  <a:spLocks/>
                </p:cNvSpPr>
                <p:nvPr/>
              </p:nvSpPr>
              <p:spPr bwMode="auto">
                <a:xfrm>
                  <a:off x="1135" y="2677"/>
                  <a:ext cx="45" cy="15"/>
                </a:xfrm>
                <a:custGeom>
                  <a:avLst/>
                  <a:gdLst>
                    <a:gd name="T0" fmla="*/ 0 w 224"/>
                    <a:gd name="T1" fmla="*/ 0 h 95"/>
                    <a:gd name="T2" fmla="*/ 0 w 224"/>
                    <a:gd name="T3" fmla="*/ 0 h 95"/>
                    <a:gd name="T4" fmla="*/ 0 w 224"/>
                    <a:gd name="T5" fmla="*/ 0 h 95"/>
                    <a:gd name="T6" fmla="*/ 0 w 224"/>
                    <a:gd name="T7" fmla="*/ 0 h 95"/>
                    <a:gd name="T8" fmla="*/ 0 w 224"/>
                    <a:gd name="T9" fmla="*/ 0 h 95"/>
                    <a:gd name="T10" fmla="*/ 0 w 224"/>
                    <a:gd name="T11" fmla="*/ 0 h 95"/>
                    <a:gd name="T12" fmla="*/ 0 w 224"/>
                    <a:gd name="T13" fmla="*/ 0 h 95"/>
                    <a:gd name="T14" fmla="*/ 0 w 224"/>
                    <a:gd name="T15" fmla="*/ 0 h 95"/>
                    <a:gd name="T16" fmla="*/ 0 w 224"/>
                    <a:gd name="T17" fmla="*/ 0 h 95"/>
                    <a:gd name="T18" fmla="*/ 0 w 224"/>
                    <a:gd name="T19" fmla="*/ 0 h 95"/>
                    <a:gd name="T20" fmla="*/ 0 w 224"/>
                    <a:gd name="T21" fmla="*/ 0 h 95"/>
                    <a:gd name="T22" fmla="*/ 0 w 224"/>
                    <a:gd name="T23" fmla="*/ 0 h 95"/>
                    <a:gd name="T24" fmla="*/ 0 w 224"/>
                    <a:gd name="T25" fmla="*/ 0 h 95"/>
                    <a:gd name="T26" fmla="*/ 0 w 224"/>
                    <a:gd name="T27" fmla="*/ 0 h 95"/>
                    <a:gd name="T28" fmla="*/ 0 w 224"/>
                    <a:gd name="T29" fmla="*/ 0 h 95"/>
                    <a:gd name="T30" fmla="*/ 0 w 224"/>
                    <a:gd name="T31" fmla="*/ 0 h 95"/>
                    <a:gd name="T32" fmla="*/ 0 w 224"/>
                    <a:gd name="T33" fmla="*/ 0 h 95"/>
                    <a:gd name="T34" fmla="*/ 0 w 224"/>
                    <a:gd name="T35" fmla="*/ 0 h 95"/>
                    <a:gd name="T36" fmla="*/ 0 w 224"/>
                    <a:gd name="T37" fmla="*/ 0 h 95"/>
                    <a:gd name="T38" fmla="*/ 0 w 224"/>
                    <a:gd name="T39" fmla="*/ 0 h 95"/>
                    <a:gd name="T40" fmla="*/ 0 w 224"/>
                    <a:gd name="T41" fmla="*/ 0 h 95"/>
                    <a:gd name="T42" fmla="*/ 0 w 224"/>
                    <a:gd name="T43" fmla="*/ 0 h 95"/>
                    <a:gd name="T44" fmla="*/ 0 w 224"/>
                    <a:gd name="T45" fmla="*/ 0 h 95"/>
                    <a:gd name="T46" fmla="*/ 0 w 224"/>
                    <a:gd name="T47" fmla="*/ 0 h 95"/>
                    <a:gd name="T48" fmla="*/ 0 w 224"/>
                    <a:gd name="T49" fmla="*/ 0 h 95"/>
                    <a:gd name="T50" fmla="*/ 0 w 224"/>
                    <a:gd name="T51" fmla="*/ 0 h 95"/>
                    <a:gd name="T52" fmla="*/ 0 w 224"/>
                    <a:gd name="T53" fmla="*/ 0 h 95"/>
                    <a:gd name="T54" fmla="*/ 0 w 224"/>
                    <a:gd name="T55" fmla="*/ 0 h 95"/>
                    <a:gd name="T56" fmla="*/ 0 w 224"/>
                    <a:gd name="T57" fmla="*/ 0 h 95"/>
                    <a:gd name="T58" fmla="*/ 0 w 224"/>
                    <a:gd name="T59" fmla="*/ 0 h 95"/>
                    <a:gd name="T60" fmla="*/ 0 w 224"/>
                    <a:gd name="T61" fmla="*/ 0 h 95"/>
                    <a:gd name="T62" fmla="*/ 0 w 224"/>
                    <a:gd name="T63" fmla="*/ 0 h 95"/>
                    <a:gd name="T64" fmla="*/ 0 w 224"/>
                    <a:gd name="T65" fmla="*/ 0 h 95"/>
                    <a:gd name="T66" fmla="*/ 0 w 224"/>
                    <a:gd name="T67" fmla="*/ 0 h 95"/>
                    <a:gd name="T68" fmla="*/ 0 w 224"/>
                    <a:gd name="T69" fmla="*/ 0 h 95"/>
                    <a:gd name="T70" fmla="*/ 0 w 224"/>
                    <a:gd name="T71" fmla="*/ 0 h 95"/>
                    <a:gd name="T72" fmla="*/ 0 w 224"/>
                    <a:gd name="T73" fmla="*/ 0 h 95"/>
                    <a:gd name="T74" fmla="*/ 0 w 224"/>
                    <a:gd name="T75" fmla="*/ 0 h 95"/>
                    <a:gd name="T76" fmla="*/ 0 w 224"/>
                    <a:gd name="T77" fmla="*/ 0 h 95"/>
                    <a:gd name="T78" fmla="*/ 0 w 224"/>
                    <a:gd name="T79" fmla="*/ 0 h 95"/>
                    <a:gd name="T80" fmla="*/ 0 w 224"/>
                    <a:gd name="T81" fmla="*/ 0 h 95"/>
                    <a:gd name="T82" fmla="*/ 0 w 224"/>
                    <a:gd name="T83" fmla="*/ 0 h 95"/>
                    <a:gd name="T84" fmla="*/ 0 w 224"/>
                    <a:gd name="T85" fmla="*/ 0 h 95"/>
                    <a:gd name="T86" fmla="*/ 0 w 224"/>
                    <a:gd name="T87" fmla="*/ 0 h 95"/>
                    <a:gd name="T88" fmla="*/ 0 w 224"/>
                    <a:gd name="T89" fmla="*/ 0 h 95"/>
                    <a:gd name="T90" fmla="*/ 0 w 224"/>
                    <a:gd name="T91" fmla="*/ 0 h 95"/>
                    <a:gd name="T92" fmla="*/ 0 w 224"/>
                    <a:gd name="T93" fmla="*/ 0 h 95"/>
                    <a:gd name="T94" fmla="*/ 0 w 224"/>
                    <a:gd name="T95" fmla="*/ 0 h 95"/>
                    <a:gd name="T96" fmla="*/ 0 w 224"/>
                    <a:gd name="T97" fmla="*/ 0 h 95"/>
                    <a:gd name="T98" fmla="*/ 0 w 224"/>
                    <a:gd name="T99" fmla="*/ 0 h 95"/>
                    <a:gd name="T100" fmla="*/ 0 w 224"/>
                    <a:gd name="T101" fmla="*/ 0 h 95"/>
                    <a:gd name="T102" fmla="*/ 0 w 224"/>
                    <a:gd name="T103" fmla="*/ 0 h 95"/>
                    <a:gd name="T104" fmla="*/ 0 w 224"/>
                    <a:gd name="T105" fmla="*/ 0 h 95"/>
                    <a:gd name="T106" fmla="*/ 0 w 224"/>
                    <a:gd name="T107" fmla="*/ 0 h 95"/>
                    <a:gd name="T108" fmla="*/ 0 w 224"/>
                    <a:gd name="T109" fmla="*/ 0 h 95"/>
                    <a:gd name="T110" fmla="*/ 0 w 224"/>
                    <a:gd name="T111" fmla="*/ 0 h 95"/>
                    <a:gd name="T112" fmla="*/ 0 w 224"/>
                    <a:gd name="T113" fmla="*/ 0 h 95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24"/>
                    <a:gd name="T172" fmla="*/ 0 h 95"/>
                    <a:gd name="T173" fmla="*/ 224 w 224"/>
                    <a:gd name="T174" fmla="*/ 95 h 95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24" h="95">
                      <a:moveTo>
                        <a:pt x="12" y="35"/>
                      </a:moveTo>
                      <a:lnTo>
                        <a:pt x="24" y="48"/>
                      </a:lnTo>
                      <a:lnTo>
                        <a:pt x="37" y="60"/>
                      </a:lnTo>
                      <a:lnTo>
                        <a:pt x="50" y="71"/>
                      </a:lnTo>
                      <a:lnTo>
                        <a:pt x="65" y="79"/>
                      </a:lnTo>
                      <a:lnTo>
                        <a:pt x="81" y="86"/>
                      </a:lnTo>
                      <a:lnTo>
                        <a:pt x="97" y="91"/>
                      </a:lnTo>
                      <a:lnTo>
                        <a:pt x="115" y="95"/>
                      </a:lnTo>
                      <a:lnTo>
                        <a:pt x="132" y="95"/>
                      </a:lnTo>
                      <a:lnTo>
                        <a:pt x="142" y="95"/>
                      </a:lnTo>
                      <a:lnTo>
                        <a:pt x="151" y="94"/>
                      </a:lnTo>
                      <a:lnTo>
                        <a:pt x="160" y="92"/>
                      </a:lnTo>
                      <a:lnTo>
                        <a:pt x="169" y="90"/>
                      </a:lnTo>
                      <a:lnTo>
                        <a:pt x="178" y="88"/>
                      </a:lnTo>
                      <a:lnTo>
                        <a:pt x="187" y="84"/>
                      </a:lnTo>
                      <a:lnTo>
                        <a:pt x="195" y="80"/>
                      </a:lnTo>
                      <a:lnTo>
                        <a:pt x="203" y="77"/>
                      </a:lnTo>
                      <a:lnTo>
                        <a:pt x="206" y="73"/>
                      </a:lnTo>
                      <a:lnTo>
                        <a:pt x="209" y="70"/>
                      </a:lnTo>
                      <a:lnTo>
                        <a:pt x="212" y="67"/>
                      </a:lnTo>
                      <a:lnTo>
                        <a:pt x="214" y="64"/>
                      </a:lnTo>
                      <a:lnTo>
                        <a:pt x="217" y="60"/>
                      </a:lnTo>
                      <a:lnTo>
                        <a:pt x="219" y="56"/>
                      </a:lnTo>
                      <a:lnTo>
                        <a:pt x="222" y="53"/>
                      </a:lnTo>
                      <a:lnTo>
                        <a:pt x="224" y="49"/>
                      </a:lnTo>
                      <a:lnTo>
                        <a:pt x="214" y="56"/>
                      </a:lnTo>
                      <a:lnTo>
                        <a:pt x="204" y="64"/>
                      </a:lnTo>
                      <a:lnTo>
                        <a:pt x="193" y="70"/>
                      </a:lnTo>
                      <a:lnTo>
                        <a:pt x="181" y="76"/>
                      </a:lnTo>
                      <a:lnTo>
                        <a:pt x="170" y="79"/>
                      </a:lnTo>
                      <a:lnTo>
                        <a:pt x="157" y="82"/>
                      </a:lnTo>
                      <a:lnTo>
                        <a:pt x="145" y="84"/>
                      </a:lnTo>
                      <a:lnTo>
                        <a:pt x="132" y="84"/>
                      </a:lnTo>
                      <a:lnTo>
                        <a:pt x="122" y="84"/>
                      </a:lnTo>
                      <a:lnTo>
                        <a:pt x="112" y="83"/>
                      </a:lnTo>
                      <a:lnTo>
                        <a:pt x="101" y="82"/>
                      </a:lnTo>
                      <a:lnTo>
                        <a:pt x="92" y="78"/>
                      </a:lnTo>
                      <a:lnTo>
                        <a:pt x="82" y="76"/>
                      </a:lnTo>
                      <a:lnTo>
                        <a:pt x="73" y="71"/>
                      </a:lnTo>
                      <a:lnTo>
                        <a:pt x="64" y="67"/>
                      </a:lnTo>
                      <a:lnTo>
                        <a:pt x="56" y="61"/>
                      </a:lnTo>
                      <a:lnTo>
                        <a:pt x="47" y="55"/>
                      </a:lnTo>
                      <a:lnTo>
                        <a:pt x="40" y="49"/>
                      </a:lnTo>
                      <a:lnTo>
                        <a:pt x="32" y="42"/>
                      </a:lnTo>
                      <a:lnTo>
                        <a:pt x="25" y="35"/>
                      </a:lnTo>
                      <a:lnTo>
                        <a:pt x="18" y="28"/>
                      </a:lnTo>
                      <a:lnTo>
                        <a:pt x="12" y="19"/>
                      </a:lnTo>
                      <a:lnTo>
                        <a:pt x="6" y="1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10"/>
                      </a:lnTo>
                      <a:lnTo>
                        <a:pt x="4" y="13"/>
                      </a:lnTo>
                      <a:lnTo>
                        <a:pt x="5" y="18"/>
                      </a:lnTo>
                      <a:lnTo>
                        <a:pt x="7" y="23"/>
                      </a:lnTo>
                      <a:lnTo>
                        <a:pt x="8" y="26"/>
                      </a:lnTo>
                      <a:lnTo>
                        <a:pt x="10" y="30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F2A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7" name="Freeform 126"/>
                <p:cNvSpPr>
                  <a:spLocks/>
                </p:cNvSpPr>
                <p:nvPr/>
              </p:nvSpPr>
              <p:spPr bwMode="auto">
                <a:xfrm>
                  <a:off x="1135" y="2674"/>
                  <a:ext cx="47" cy="18"/>
                </a:xfrm>
                <a:custGeom>
                  <a:avLst/>
                  <a:gdLst>
                    <a:gd name="T0" fmla="*/ 0 w 235"/>
                    <a:gd name="T1" fmla="*/ 0 h 106"/>
                    <a:gd name="T2" fmla="*/ 0 w 235"/>
                    <a:gd name="T3" fmla="*/ 0 h 106"/>
                    <a:gd name="T4" fmla="*/ 0 w 235"/>
                    <a:gd name="T5" fmla="*/ 0 h 106"/>
                    <a:gd name="T6" fmla="*/ 0 w 235"/>
                    <a:gd name="T7" fmla="*/ 0 h 106"/>
                    <a:gd name="T8" fmla="*/ 0 w 235"/>
                    <a:gd name="T9" fmla="*/ 0 h 106"/>
                    <a:gd name="T10" fmla="*/ 0 w 235"/>
                    <a:gd name="T11" fmla="*/ 0 h 106"/>
                    <a:gd name="T12" fmla="*/ 0 w 235"/>
                    <a:gd name="T13" fmla="*/ 0 h 106"/>
                    <a:gd name="T14" fmla="*/ 0 w 235"/>
                    <a:gd name="T15" fmla="*/ 0 h 106"/>
                    <a:gd name="T16" fmla="*/ 0 w 235"/>
                    <a:gd name="T17" fmla="*/ 0 h 106"/>
                    <a:gd name="T18" fmla="*/ 0 w 235"/>
                    <a:gd name="T19" fmla="*/ 0 h 106"/>
                    <a:gd name="T20" fmla="*/ 0 w 235"/>
                    <a:gd name="T21" fmla="*/ 0 h 106"/>
                    <a:gd name="T22" fmla="*/ 0 w 235"/>
                    <a:gd name="T23" fmla="*/ 0 h 106"/>
                    <a:gd name="T24" fmla="*/ 0 w 235"/>
                    <a:gd name="T25" fmla="*/ 0 h 106"/>
                    <a:gd name="T26" fmla="*/ 0 w 235"/>
                    <a:gd name="T27" fmla="*/ 0 h 106"/>
                    <a:gd name="T28" fmla="*/ 0 w 235"/>
                    <a:gd name="T29" fmla="*/ 0 h 106"/>
                    <a:gd name="T30" fmla="*/ 0 w 235"/>
                    <a:gd name="T31" fmla="*/ 0 h 106"/>
                    <a:gd name="T32" fmla="*/ 0 w 235"/>
                    <a:gd name="T33" fmla="*/ 0 h 106"/>
                    <a:gd name="T34" fmla="*/ 0 w 235"/>
                    <a:gd name="T35" fmla="*/ 0 h 106"/>
                    <a:gd name="T36" fmla="*/ 0 w 235"/>
                    <a:gd name="T37" fmla="*/ 0 h 106"/>
                    <a:gd name="T38" fmla="*/ 0 w 235"/>
                    <a:gd name="T39" fmla="*/ 0 h 106"/>
                    <a:gd name="T40" fmla="*/ 0 w 235"/>
                    <a:gd name="T41" fmla="*/ 0 h 106"/>
                    <a:gd name="T42" fmla="*/ 0 w 235"/>
                    <a:gd name="T43" fmla="*/ 0 h 106"/>
                    <a:gd name="T44" fmla="*/ 0 w 235"/>
                    <a:gd name="T45" fmla="*/ 0 h 106"/>
                    <a:gd name="T46" fmla="*/ 0 w 235"/>
                    <a:gd name="T47" fmla="*/ 0 h 106"/>
                    <a:gd name="T48" fmla="*/ 0 w 235"/>
                    <a:gd name="T49" fmla="*/ 0 h 106"/>
                    <a:gd name="T50" fmla="*/ 0 w 235"/>
                    <a:gd name="T51" fmla="*/ 0 h 106"/>
                    <a:gd name="T52" fmla="*/ 0 w 235"/>
                    <a:gd name="T53" fmla="*/ 0 h 106"/>
                    <a:gd name="T54" fmla="*/ 0 w 235"/>
                    <a:gd name="T55" fmla="*/ 0 h 106"/>
                    <a:gd name="T56" fmla="*/ 0 w 235"/>
                    <a:gd name="T57" fmla="*/ 0 h 106"/>
                    <a:gd name="T58" fmla="*/ 0 w 235"/>
                    <a:gd name="T59" fmla="*/ 0 h 106"/>
                    <a:gd name="T60" fmla="*/ 0 w 235"/>
                    <a:gd name="T61" fmla="*/ 0 h 106"/>
                    <a:gd name="T62" fmla="*/ 0 w 235"/>
                    <a:gd name="T63" fmla="*/ 0 h 106"/>
                    <a:gd name="T64" fmla="*/ 0 w 235"/>
                    <a:gd name="T65" fmla="*/ 0 h 106"/>
                    <a:gd name="T66" fmla="*/ 0 w 235"/>
                    <a:gd name="T67" fmla="*/ 0 h 10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5"/>
                    <a:gd name="T103" fmla="*/ 0 h 106"/>
                    <a:gd name="T104" fmla="*/ 235 w 235"/>
                    <a:gd name="T105" fmla="*/ 106 h 10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5" h="106">
                      <a:moveTo>
                        <a:pt x="8" y="33"/>
                      </a:moveTo>
                      <a:lnTo>
                        <a:pt x="20" y="50"/>
                      </a:lnTo>
                      <a:lnTo>
                        <a:pt x="33" y="63"/>
                      </a:lnTo>
                      <a:lnTo>
                        <a:pt x="47" y="76"/>
                      </a:lnTo>
                      <a:lnTo>
                        <a:pt x="63" y="87"/>
                      </a:lnTo>
                      <a:lnTo>
                        <a:pt x="71" y="90"/>
                      </a:lnTo>
                      <a:lnTo>
                        <a:pt x="79" y="95"/>
                      </a:lnTo>
                      <a:lnTo>
                        <a:pt x="88" y="98"/>
                      </a:lnTo>
                      <a:lnTo>
                        <a:pt x="97" y="101"/>
                      </a:lnTo>
                      <a:lnTo>
                        <a:pt x="107" y="104"/>
                      </a:lnTo>
                      <a:lnTo>
                        <a:pt x="116" y="105"/>
                      </a:lnTo>
                      <a:lnTo>
                        <a:pt x="126" y="106"/>
                      </a:lnTo>
                      <a:lnTo>
                        <a:pt x="135" y="106"/>
                      </a:lnTo>
                      <a:lnTo>
                        <a:pt x="146" y="106"/>
                      </a:lnTo>
                      <a:lnTo>
                        <a:pt x="157" y="104"/>
                      </a:lnTo>
                      <a:lnTo>
                        <a:pt x="168" y="102"/>
                      </a:lnTo>
                      <a:lnTo>
                        <a:pt x="179" y="99"/>
                      </a:lnTo>
                      <a:lnTo>
                        <a:pt x="189" y="95"/>
                      </a:lnTo>
                      <a:lnTo>
                        <a:pt x="199" y="90"/>
                      </a:lnTo>
                      <a:lnTo>
                        <a:pt x="209" y="84"/>
                      </a:lnTo>
                      <a:lnTo>
                        <a:pt x="218" y="78"/>
                      </a:lnTo>
                      <a:lnTo>
                        <a:pt x="220" y="76"/>
                      </a:lnTo>
                      <a:lnTo>
                        <a:pt x="222" y="72"/>
                      </a:lnTo>
                      <a:lnTo>
                        <a:pt x="224" y="70"/>
                      </a:lnTo>
                      <a:lnTo>
                        <a:pt x="226" y="66"/>
                      </a:lnTo>
                      <a:lnTo>
                        <a:pt x="228" y="63"/>
                      </a:lnTo>
                      <a:lnTo>
                        <a:pt x="231" y="59"/>
                      </a:lnTo>
                      <a:lnTo>
                        <a:pt x="233" y="57"/>
                      </a:lnTo>
                      <a:lnTo>
                        <a:pt x="235" y="53"/>
                      </a:lnTo>
                      <a:lnTo>
                        <a:pt x="235" y="52"/>
                      </a:lnTo>
                      <a:lnTo>
                        <a:pt x="235" y="51"/>
                      </a:lnTo>
                      <a:lnTo>
                        <a:pt x="224" y="62"/>
                      </a:lnTo>
                      <a:lnTo>
                        <a:pt x="213" y="70"/>
                      </a:lnTo>
                      <a:lnTo>
                        <a:pt x="201" y="77"/>
                      </a:lnTo>
                      <a:lnTo>
                        <a:pt x="189" y="83"/>
                      </a:lnTo>
                      <a:lnTo>
                        <a:pt x="176" y="88"/>
                      </a:lnTo>
                      <a:lnTo>
                        <a:pt x="163" y="92"/>
                      </a:lnTo>
                      <a:lnTo>
                        <a:pt x="149" y="94"/>
                      </a:lnTo>
                      <a:lnTo>
                        <a:pt x="135" y="95"/>
                      </a:lnTo>
                      <a:lnTo>
                        <a:pt x="124" y="95"/>
                      </a:lnTo>
                      <a:lnTo>
                        <a:pt x="114" y="94"/>
                      </a:lnTo>
                      <a:lnTo>
                        <a:pt x="103" y="92"/>
                      </a:lnTo>
                      <a:lnTo>
                        <a:pt x="93" y="88"/>
                      </a:lnTo>
                      <a:lnTo>
                        <a:pt x="83" y="84"/>
                      </a:lnTo>
                      <a:lnTo>
                        <a:pt x="73" y="80"/>
                      </a:lnTo>
                      <a:lnTo>
                        <a:pt x="64" y="75"/>
                      </a:lnTo>
                      <a:lnTo>
                        <a:pt x="55" y="69"/>
                      </a:lnTo>
                      <a:lnTo>
                        <a:pt x="47" y="63"/>
                      </a:lnTo>
                      <a:lnTo>
                        <a:pt x="39" y="56"/>
                      </a:lnTo>
                      <a:lnTo>
                        <a:pt x="31" y="47"/>
                      </a:lnTo>
                      <a:lnTo>
                        <a:pt x="24" y="39"/>
                      </a:lnTo>
                      <a:lnTo>
                        <a:pt x="17" y="30"/>
                      </a:lnTo>
                      <a:lnTo>
                        <a:pt x="11" y="21"/>
                      </a:lnTo>
                      <a:lnTo>
                        <a:pt x="6" y="11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2" y="14"/>
                      </a:lnTo>
                      <a:lnTo>
                        <a:pt x="3" y="17"/>
                      </a:lnTo>
                      <a:lnTo>
                        <a:pt x="4" y="21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8" y="33"/>
                      </a:lnTo>
                      <a:close/>
                    </a:path>
                  </a:pathLst>
                </a:custGeom>
                <a:solidFill>
                  <a:srgbClr val="F2B1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8" name="Freeform 127"/>
                <p:cNvSpPr>
                  <a:spLocks/>
                </p:cNvSpPr>
                <p:nvPr/>
              </p:nvSpPr>
              <p:spPr bwMode="auto">
                <a:xfrm>
                  <a:off x="1134" y="2672"/>
                  <a:ext cx="49" cy="19"/>
                </a:xfrm>
                <a:custGeom>
                  <a:avLst/>
                  <a:gdLst>
                    <a:gd name="T0" fmla="*/ 0 w 242"/>
                    <a:gd name="T1" fmla="*/ 0 h 114"/>
                    <a:gd name="T2" fmla="*/ 0 w 242"/>
                    <a:gd name="T3" fmla="*/ 0 h 114"/>
                    <a:gd name="T4" fmla="*/ 0 w 242"/>
                    <a:gd name="T5" fmla="*/ 0 h 114"/>
                    <a:gd name="T6" fmla="*/ 0 w 242"/>
                    <a:gd name="T7" fmla="*/ 0 h 114"/>
                    <a:gd name="T8" fmla="*/ 0 w 242"/>
                    <a:gd name="T9" fmla="*/ 0 h 114"/>
                    <a:gd name="T10" fmla="*/ 0 w 242"/>
                    <a:gd name="T11" fmla="*/ 0 h 114"/>
                    <a:gd name="T12" fmla="*/ 0 w 242"/>
                    <a:gd name="T13" fmla="*/ 0 h 114"/>
                    <a:gd name="T14" fmla="*/ 0 w 242"/>
                    <a:gd name="T15" fmla="*/ 0 h 114"/>
                    <a:gd name="T16" fmla="*/ 0 w 242"/>
                    <a:gd name="T17" fmla="*/ 0 h 114"/>
                    <a:gd name="T18" fmla="*/ 0 w 242"/>
                    <a:gd name="T19" fmla="*/ 0 h 114"/>
                    <a:gd name="T20" fmla="*/ 0 w 242"/>
                    <a:gd name="T21" fmla="*/ 0 h 114"/>
                    <a:gd name="T22" fmla="*/ 0 w 242"/>
                    <a:gd name="T23" fmla="*/ 0 h 114"/>
                    <a:gd name="T24" fmla="*/ 0 w 242"/>
                    <a:gd name="T25" fmla="*/ 0 h 114"/>
                    <a:gd name="T26" fmla="*/ 0 w 242"/>
                    <a:gd name="T27" fmla="*/ 0 h 114"/>
                    <a:gd name="T28" fmla="*/ 0 w 242"/>
                    <a:gd name="T29" fmla="*/ 0 h 114"/>
                    <a:gd name="T30" fmla="*/ 0 w 242"/>
                    <a:gd name="T31" fmla="*/ 0 h 114"/>
                    <a:gd name="T32" fmla="*/ 0 w 242"/>
                    <a:gd name="T33" fmla="*/ 0 h 114"/>
                    <a:gd name="T34" fmla="*/ 0 w 242"/>
                    <a:gd name="T35" fmla="*/ 0 h 114"/>
                    <a:gd name="T36" fmla="*/ 0 w 242"/>
                    <a:gd name="T37" fmla="*/ 0 h 114"/>
                    <a:gd name="T38" fmla="*/ 0 w 242"/>
                    <a:gd name="T39" fmla="*/ 0 h 114"/>
                    <a:gd name="T40" fmla="*/ 0 w 242"/>
                    <a:gd name="T41" fmla="*/ 0 h 114"/>
                    <a:gd name="T42" fmla="*/ 0 w 242"/>
                    <a:gd name="T43" fmla="*/ 0 h 114"/>
                    <a:gd name="T44" fmla="*/ 0 w 242"/>
                    <a:gd name="T45" fmla="*/ 0 h 114"/>
                    <a:gd name="T46" fmla="*/ 0 w 242"/>
                    <a:gd name="T47" fmla="*/ 0 h 114"/>
                    <a:gd name="T48" fmla="*/ 0 w 242"/>
                    <a:gd name="T49" fmla="*/ 0 h 114"/>
                    <a:gd name="T50" fmla="*/ 0 w 242"/>
                    <a:gd name="T51" fmla="*/ 0 h 114"/>
                    <a:gd name="T52" fmla="*/ 0 w 242"/>
                    <a:gd name="T53" fmla="*/ 0 h 114"/>
                    <a:gd name="T54" fmla="*/ 0 w 242"/>
                    <a:gd name="T55" fmla="*/ 0 h 114"/>
                    <a:gd name="T56" fmla="*/ 0 w 242"/>
                    <a:gd name="T57" fmla="*/ 0 h 114"/>
                    <a:gd name="T58" fmla="*/ 0 w 242"/>
                    <a:gd name="T59" fmla="*/ 0 h 114"/>
                    <a:gd name="T60" fmla="*/ 0 w 242"/>
                    <a:gd name="T61" fmla="*/ 0 h 114"/>
                    <a:gd name="T62" fmla="*/ 0 w 242"/>
                    <a:gd name="T63" fmla="*/ 0 h 114"/>
                    <a:gd name="T64" fmla="*/ 0 w 242"/>
                    <a:gd name="T65" fmla="*/ 0 h 114"/>
                    <a:gd name="T66" fmla="*/ 0 w 242"/>
                    <a:gd name="T67" fmla="*/ 0 h 114"/>
                    <a:gd name="T68" fmla="*/ 0 w 242"/>
                    <a:gd name="T69" fmla="*/ 0 h 114"/>
                    <a:gd name="T70" fmla="*/ 0 w 242"/>
                    <a:gd name="T71" fmla="*/ 0 h 11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42"/>
                    <a:gd name="T109" fmla="*/ 0 h 114"/>
                    <a:gd name="T110" fmla="*/ 242 w 242"/>
                    <a:gd name="T111" fmla="*/ 114 h 11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42" h="114">
                      <a:moveTo>
                        <a:pt x="4" y="30"/>
                      </a:moveTo>
                      <a:lnTo>
                        <a:pt x="10" y="40"/>
                      </a:lnTo>
                      <a:lnTo>
                        <a:pt x="16" y="49"/>
                      </a:lnTo>
                      <a:lnTo>
                        <a:pt x="22" y="58"/>
                      </a:lnTo>
                      <a:lnTo>
                        <a:pt x="29" y="65"/>
                      </a:lnTo>
                      <a:lnTo>
                        <a:pt x="36" y="72"/>
                      </a:lnTo>
                      <a:lnTo>
                        <a:pt x="44" y="79"/>
                      </a:lnTo>
                      <a:lnTo>
                        <a:pt x="51" y="85"/>
                      </a:lnTo>
                      <a:lnTo>
                        <a:pt x="60" y="91"/>
                      </a:lnTo>
                      <a:lnTo>
                        <a:pt x="68" y="97"/>
                      </a:lnTo>
                      <a:lnTo>
                        <a:pt x="77" y="101"/>
                      </a:lnTo>
                      <a:lnTo>
                        <a:pt x="86" y="106"/>
                      </a:lnTo>
                      <a:lnTo>
                        <a:pt x="96" y="108"/>
                      </a:lnTo>
                      <a:lnTo>
                        <a:pt x="105" y="112"/>
                      </a:lnTo>
                      <a:lnTo>
                        <a:pt x="116" y="113"/>
                      </a:lnTo>
                      <a:lnTo>
                        <a:pt x="126" y="114"/>
                      </a:lnTo>
                      <a:lnTo>
                        <a:pt x="136" y="114"/>
                      </a:lnTo>
                      <a:lnTo>
                        <a:pt x="149" y="114"/>
                      </a:lnTo>
                      <a:lnTo>
                        <a:pt x="161" y="112"/>
                      </a:lnTo>
                      <a:lnTo>
                        <a:pt x="174" y="109"/>
                      </a:lnTo>
                      <a:lnTo>
                        <a:pt x="185" y="106"/>
                      </a:lnTo>
                      <a:lnTo>
                        <a:pt x="197" y="100"/>
                      </a:lnTo>
                      <a:lnTo>
                        <a:pt x="208" y="94"/>
                      </a:lnTo>
                      <a:lnTo>
                        <a:pt x="218" y="86"/>
                      </a:lnTo>
                      <a:lnTo>
                        <a:pt x="228" y="79"/>
                      </a:lnTo>
                      <a:lnTo>
                        <a:pt x="229" y="78"/>
                      </a:lnTo>
                      <a:lnTo>
                        <a:pt x="230" y="76"/>
                      </a:lnTo>
                      <a:lnTo>
                        <a:pt x="232" y="74"/>
                      </a:lnTo>
                      <a:lnTo>
                        <a:pt x="232" y="73"/>
                      </a:lnTo>
                      <a:lnTo>
                        <a:pt x="233" y="72"/>
                      </a:lnTo>
                      <a:lnTo>
                        <a:pt x="234" y="70"/>
                      </a:lnTo>
                      <a:lnTo>
                        <a:pt x="235" y="68"/>
                      </a:lnTo>
                      <a:lnTo>
                        <a:pt x="236" y="67"/>
                      </a:lnTo>
                      <a:lnTo>
                        <a:pt x="237" y="65"/>
                      </a:lnTo>
                      <a:lnTo>
                        <a:pt x="237" y="64"/>
                      </a:lnTo>
                      <a:lnTo>
                        <a:pt x="238" y="61"/>
                      </a:lnTo>
                      <a:lnTo>
                        <a:pt x="239" y="59"/>
                      </a:lnTo>
                      <a:lnTo>
                        <a:pt x="240" y="58"/>
                      </a:lnTo>
                      <a:lnTo>
                        <a:pt x="241" y="55"/>
                      </a:lnTo>
                      <a:lnTo>
                        <a:pt x="241" y="54"/>
                      </a:lnTo>
                      <a:lnTo>
                        <a:pt x="242" y="52"/>
                      </a:lnTo>
                      <a:lnTo>
                        <a:pt x="230" y="64"/>
                      </a:lnTo>
                      <a:lnTo>
                        <a:pt x="219" y="73"/>
                      </a:lnTo>
                      <a:lnTo>
                        <a:pt x="207" y="83"/>
                      </a:lnTo>
                      <a:lnTo>
                        <a:pt x="194" y="90"/>
                      </a:lnTo>
                      <a:lnTo>
                        <a:pt x="180" y="96"/>
                      </a:lnTo>
                      <a:lnTo>
                        <a:pt x="166" y="100"/>
                      </a:lnTo>
                      <a:lnTo>
                        <a:pt x="151" y="103"/>
                      </a:lnTo>
                      <a:lnTo>
                        <a:pt x="136" y="103"/>
                      </a:lnTo>
                      <a:lnTo>
                        <a:pt x="125" y="103"/>
                      </a:lnTo>
                      <a:lnTo>
                        <a:pt x="114" y="102"/>
                      </a:lnTo>
                      <a:lnTo>
                        <a:pt x="102" y="100"/>
                      </a:lnTo>
                      <a:lnTo>
                        <a:pt x="92" y="96"/>
                      </a:lnTo>
                      <a:lnTo>
                        <a:pt x="82" y="92"/>
                      </a:lnTo>
                      <a:lnTo>
                        <a:pt x="72" y="88"/>
                      </a:lnTo>
                      <a:lnTo>
                        <a:pt x="63" y="82"/>
                      </a:lnTo>
                      <a:lnTo>
                        <a:pt x="54" y="74"/>
                      </a:lnTo>
                      <a:lnTo>
                        <a:pt x="45" y="67"/>
                      </a:lnTo>
                      <a:lnTo>
                        <a:pt x="37" y="60"/>
                      </a:lnTo>
                      <a:lnTo>
                        <a:pt x="30" y="52"/>
                      </a:lnTo>
                      <a:lnTo>
                        <a:pt x="23" y="42"/>
                      </a:lnTo>
                      <a:lnTo>
                        <a:pt x="16" y="32"/>
                      </a:lnTo>
                      <a:lnTo>
                        <a:pt x="10" y="22"/>
                      </a:lnTo>
                      <a:lnTo>
                        <a:pt x="5" y="11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" y="7"/>
                      </a:lnTo>
                      <a:lnTo>
                        <a:pt x="1" y="11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F2B4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69" name="Freeform 128"/>
                <p:cNvSpPr>
                  <a:spLocks/>
                </p:cNvSpPr>
                <p:nvPr/>
              </p:nvSpPr>
              <p:spPr bwMode="auto">
                <a:xfrm>
                  <a:off x="1134" y="2669"/>
                  <a:ext cx="50" cy="21"/>
                </a:xfrm>
                <a:custGeom>
                  <a:avLst/>
                  <a:gdLst>
                    <a:gd name="T0" fmla="*/ 0 w 246"/>
                    <a:gd name="T1" fmla="*/ 0 h 123"/>
                    <a:gd name="T2" fmla="*/ 0 w 246"/>
                    <a:gd name="T3" fmla="*/ 0 h 123"/>
                    <a:gd name="T4" fmla="*/ 0 w 246"/>
                    <a:gd name="T5" fmla="*/ 0 h 123"/>
                    <a:gd name="T6" fmla="*/ 0 w 246"/>
                    <a:gd name="T7" fmla="*/ 0 h 123"/>
                    <a:gd name="T8" fmla="*/ 0 w 246"/>
                    <a:gd name="T9" fmla="*/ 0 h 123"/>
                    <a:gd name="T10" fmla="*/ 0 w 246"/>
                    <a:gd name="T11" fmla="*/ 0 h 123"/>
                    <a:gd name="T12" fmla="*/ 0 w 246"/>
                    <a:gd name="T13" fmla="*/ 0 h 123"/>
                    <a:gd name="T14" fmla="*/ 0 w 246"/>
                    <a:gd name="T15" fmla="*/ 0 h 123"/>
                    <a:gd name="T16" fmla="*/ 0 w 246"/>
                    <a:gd name="T17" fmla="*/ 0 h 123"/>
                    <a:gd name="T18" fmla="*/ 0 w 246"/>
                    <a:gd name="T19" fmla="*/ 0 h 123"/>
                    <a:gd name="T20" fmla="*/ 0 w 246"/>
                    <a:gd name="T21" fmla="*/ 0 h 123"/>
                    <a:gd name="T22" fmla="*/ 0 w 246"/>
                    <a:gd name="T23" fmla="*/ 0 h 123"/>
                    <a:gd name="T24" fmla="*/ 0 w 246"/>
                    <a:gd name="T25" fmla="*/ 0 h 123"/>
                    <a:gd name="T26" fmla="*/ 0 w 246"/>
                    <a:gd name="T27" fmla="*/ 0 h 123"/>
                    <a:gd name="T28" fmla="*/ 0 w 246"/>
                    <a:gd name="T29" fmla="*/ 0 h 123"/>
                    <a:gd name="T30" fmla="*/ 0 w 246"/>
                    <a:gd name="T31" fmla="*/ 0 h 123"/>
                    <a:gd name="T32" fmla="*/ 0 w 246"/>
                    <a:gd name="T33" fmla="*/ 0 h 123"/>
                    <a:gd name="T34" fmla="*/ 0 w 246"/>
                    <a:gd name="T35" fmla="*/ 0 h 123"/>
                    <a:gd name="T36" fmla="*/ 0 w 246"/>
                    <a:gd name="T37" fmla="*/ 0 h 123"/>
                    <a:gd name="T38" fmla="*/ 0 w 246"/>
                    <a:gd name="T39" fmla="*/ 0 h 123"/>
                    <a:gd name="T40" fmla="*/ 0 w 246"/>
                    <a:gd name="T41" fmla="*/ 0 h 123"/>
                    <a:gd name="T42" fmla="*/ 0 w 246"/>
                    <a:gd name="T43" fmla="*/ 0 h 123"/>
                    <a:gd name="T44" fmla="*/ 0 w 246"/>
                    <a:gd name="T45" fmla="*/ 0 h 123"/>
                    <a:gd name="T46" fmla="*/ 0 w 246"/>
                    <a:gd name="T47" fmla="*/ 0 h 123"/>
                    <a:gd name="T48" fmla="*/ 0 w 246"/>
                    <a:gd name="T49" fmla="*/ 0 h 123"/>
                    <a:gd name="T50" fmla="*/ 0 w 246"/>
                    <a:gd name="T51" fmla="*/ 0 h 123"/>
                    <a:gd name="T52" fmla="*/ 0 w 246"/>
                    <a:gd name="T53" fmla="*/ 0 h 123"/>
                    <a:gd name="T54" fmla="*/ 0 w 246"/>
                    <a:gd name="T55" fmla="*/ 0 h 123"/>
                    <a:gd name="T56" fmla="*/ 0 w 246"/>
                    <a:gd name="T57" fmla="*/ 0 h 123"/>
                    <a:gd name="T58" fmla="*/ 0 w 246"/>
                    <a:gd name="T59" fmla="*/ 0 h 123"/>
                    <a:gd name="T60" fmla="*/ 0 w 246"/>
                    <a:gd name="T61" fmla="*/ 0 h 123"/>
                    <a:gd name="T62" fmla="*/ 0 w 246"/>
                    <a:gd name="T63" fmla="*/ 0 h 12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"/>
                    <a:gd name="T97" fmla="*/ 0 h 123"/>
                    <a:gd name="T98" fmla="*/ 246 w 246"/>
                    <a:gd name="T99" fmla="*/ 123 h 12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" h="123">
                      <a:moveTo>
                        <a:pt x="1" y="28"/>
                      </a:moveTo>
                      <a:lnTo>
                        <a:pt x="7" y="39"/>
                      </a:lnTo>
                      <a:lnTo>
                        <a:pt x="12" y="49"/>
                      </a:lnTo>
                      <a:lnTo>
                        <a:pt x="18" y="58"/>
                      </a:lnTo>
                      <a:lnTo>
                        <a:pt x="25" y="67"/>
                      </a:lnTo>
                      <a:lnTo>
                        <a:pt x="32" y="75"/>
                      </a:lnTo>
                      <a:lnTo>
                        <a:pt x="40" y="84"/>
                      </a:lnTo>
                      <a:lnTo>
                        <a:pt x="48" y="91"/>
                      </a:lnTo>
                      <a:lnTo>
                        <a:pt x="56" y="97"/>
                      </a:lnTo>
                      <a:lnTo>
                        <a:pt x="65" y="103"/>
                      </a:lnTo>
                      <a:lnTo>
                        <a:pt x="74" y="108"/>
                      </a:lnTo>
                      <a:lnTo>
                        <a:pt x="84" y="112"/>
                      </a:lnTo>
                      <a:lnTo>
                        <a:pt x="94" y="116"/>
                      </a:lnTo>
                      <a:lnTo>
                        <a:pt x="104" y="120"/>
                      </a:lnTo>
                      <a:lnTo>
                        <a:pt x="115" y="122"/>
                      </a:lnTo>
                      <a:lnTo>
                        <a:pt x="125" y="123"/>
                      </a:lnTo>
                      <a:lnTo>
                        <a:pt x="136" y="123"/>
                      </a:lnTo>
                      <a:lnTo>
                        <a:pt x="150" y="122"/>
                      </a:lnTo>
                      <a:lnTo>
                        <a:pt x="164" y="120"/>
                      </a:lnTo>
                      <a:lnTo>
                        <a:pt x="177" y="116"/>
                      </a:lnTo>
                      <a:lnTo>
                        <a:pt x="190" y="111"/>
                      </a:lnTo>
                      <a:lnTo>
                        <a:pt x="202" y="105"/>
                      </a:lnTo>
                      <a:lnTo>
                        <a:pt x="214" y="98"/>
                      </a:lnTo>
                      <a:lnTo>
                        <a:pt x="225" y="90"/>
                      </a:lnTo>
                      <a:lnTo>
                        <a:pt x="236" y="79"/>
                      </a:lnTo>
                      <a:lnTo>
                        <a:pt x="238" y="76"/>
                      </a:lnTo>
                      <a:lnTo>
                        <a:pt x="239" y="73"/>
                      </a:lnTo>
                      <a:lnTo>
                        <a:pt x="241" y="69"/>
                      </a:lnTo>
                      <a:lnTo>
                        <a:pt x="242" y="66"/>
                      </a:lnTo>
                      <a:lnTo>
                        <a:pt x="243" y="62"/>
                      </a:lnTo>
                      <a:lnTo>
                        <a:pt x="244" y="60"/>
                      </a:lnTo>
                      <a:lnTo>
                        <a:pt x="245" y="56"/>
                      </a:lnTo>
                      <a:lnTo>
                        <a:pt x="246" y="52"/>
                      </a:lnTo>
                      <a:lnTo>
                        <a:pt x="236" y="66"/>
                      </a:lnTo>
                      <a:lnTo>
                        <a:pt x="223" y="78"/>
                      </a:lnTo>
                      <a:lnTo>
                        <a:pt x="211" y="87"/>
                      </a:lnTo>
                      <a:lnTo>
                        <a:pt x="197" y="96"/>
                      </a:lnTo>
                      <a:lnTo>
                        <a:pt x="183" y="103"/>
                      </a:lnTo>
                      <a:lnTo>
                        <a:pt x="168" y="108"/>
                      </a:lnTo>
                      <a:lnTo>
                        <a:pt x="152" y="111"/>
                      </a:lnTo>
                      <a:lnTo>
                        <a:pt x="136" y="112"/>
                      </a:lnTo>
                      <a:lnTo>
                        <a:pt x="125" y="112"/>
                      </a:lnTo>
                      <a:lnTo>
                        <a:pt x="113" y="110"/>
                      </a:lnTo>
                      <a:lnTo>
                        <a:pt x="101" y="108"/>
                      </a:lnTo>
                      <a:lnTo>
                        <a:pt x="91" y="104"/>
                      </a:lnTo>
                      <a:lnTo>
                        <a:pt x="80" y="99"/>
                      </a:lnTo>
                      <a:lnTo>
                        <a:pt x="70" y="94"/>
                      </a:lnTo>
                      <a:lnTo>
                        <a:pt x="61" y="87"/>
                      </a:lnTo>
                      <a:lnTo>
                        <a:pt x="52" y="80"/>
                      </a:lnTo>
                      <a:lnTo>
                        <a:pt x="43" y="73"/>
                      </a:lnTo>
                      <a:lnTo>
                        <a:pt x="35" y="64"/>
                      </a:lnTo>
                      <a:lnTo>
                        <a:pt x="28" y="55"/>
                      </a:lnTo>
                      <a:lnTo>
                        <a:pt x="21" y="45"/>
                      </a:lnTo>
                      <a:lnTo>
                        <a:pt x="15" y="34"/>
                      </a:lnTo>
                      <a:lnTo>
                        <a:pt x="9" y="22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0" name="Freeform 129"/>
                <p:cNvSpPr>
                  <a:spLocks/>
                </p:cNvSpPr>
                <p:nvPr/>
              </p:nvSpPr>
              <p:spPr bwMode="auto">
                <a:xfrm>
                  <a:off x="1134" y="2667"/>
                  <a:ext cx="50" cy="22"/>
                </a:xfrm>
                <a:custGeom>
                  <a:avLst/>
                  <a:gdLst>
                    <a:gd name="T0" fmla="*/ 0 w 249"/>
                    <a:gd name="T1" fmla="*/ 0 h 132"/>
                    <a:gd name="T2" fmla="*/ 0 w 249"/>
                    <a:gd name="T3" fmla="*/ 0 h 132"/>
                    <a:gd name="T4" fmla="*/ 0 w 249"/>
                    <a:gd name="T5" fmla="*/ 0 h 132"/>
                    <a:gd name="T6" fmla="*/ 0 w 249"/>
                    <a:gd name="T7" fmla="*/ 0 h 132"/>
                    <a:gd name="T8" fmla="*/ 0 w 249"/>
                    <a:gd name="T9" fmla="*/ 0 h 132"/>
                    <a:gd name="T10" fmla="*/ 0 w 249"/>
                    <a:gd name="T11" fmla="*/ 0 h 132"/>
                    <a:gd name="T12" fmla="*/ 0 w 249"/>
                    <a:gd name="T13" fmla="*/ 0 h 132"/>
                    <a:gd name="T14" fmla="*/ 0 w 249"/>
                    <a:gd name="T15" fmla="*/ 0 h 132"/>
                    <a:gd name="T16" fmla="*/ 0 w 249"/>
                    <a:gd name="T17" fmla="*/ 0 h 132"/>
                    <a:gd name="T18" fmla="*/ 0 w 249"/>
                    <a:gd name="T19" fmla="*/ 0 h 132"/>
                    <a:gd name="T20" fmla="*/ 0 w 249"/>
                    <a:gd name="T21" fmla="*/ 0 h 132"/>
                    <a:gd name="T22" fmla="*/ 0 w 249"/>
                    <a:gd name="T23" fmla="*/ 0 h 132"/>
                    <a:gd name="T24" fmla="*/ 0 w 249"/>
                    <a:gd name="T25" fmla="*/ 0 h 132"/>
                    <a:gd name="T26" fmla="*/ 0 w 249"/>
                    <a:gd name="T27" fmla="*/ 0 h 132"/>
                    <a:gd name="T28" fmla="*/ 0 w 249"/>
                    <a:gd name="T29" fmla="*/ 0 h 132"/>
                    <a:gd name="T30" fmla="*/ 0 w 249"/>
                    <a:gd name="T31" fmla="*/ 0 h 132"/>
                    <a:gd name="T32" fmla="*/ 0 w 249"/>
                    <a:gd name="T33" fmla="*/ 0 h 132"/>
                    <a:gd name="T34" fmla="*/ 0 w 249"/>
                    <a:gd name="T35" fmla="*/ 0 h 132"/>
                    <a:gd name="T36" fmla="*/ 0 w 249"/>
                    <a:gd name="T37" fmla="*/ 0 h 132"/>
                    <a:gd name="T38" fmla="*/ 0 w 249"/>
                    <a:gd name="T39" fmla="*/ 0 h 132"/>
                    <a:gd name="T40" fmla="*/ 0 w 249"/>
                    <a:gd name="T41" fmla="*/ 0 h 132"/>
                    <a:gd name="T42" fmla="*/ 0 w 249"/>
                    <a:gd name="T43" fmla="*/ 0 h 132"/>
                    <a:gd name="T44" fmla="*/ 0 w 249"/>
                    <a:gd name="T45" fmla="*/ 0 h 132"/>
                    <a:gd name="T46" fmla="*/ 0 w 249"/>
                    <a:gd name="T47" fmla="*/ 0 h 132"/>
                    <a:gd name="T48" fmla="*/ 0 w 249"/>
                    <a:gd name="T49" fmla="*/ 0 h 132"/>
                    <a:gd name="T50" fmla="*/ 0 w 249"/>
                    <a:gd name="T51" fmla="*/ 0 h 132"/>
                    <a:gd name="T52" fmla="*/ 0 w 249"/>
                    <a:gd name="T53" fmla="*/ 0 h 132"/>
                    <a:gd name="T54" fmla="*/ 0 w 249"/>
                    <a:gd name="T55" fmla="*/ 0 h 132"/>
                    <a:gd name="T56" fmla="*/ 0 w 249"/>
                    <a:gd name="T57" fmla="*/ 0 h 132"/>
                    <a:gd name="T58" fmla="*/ 0 w 249"/>
                    <a:gd name="T59" fmla="*/ 0 h 132"/>
                    <a:gd name="T60" fmla="*/ 0 w 249"/>
                    <a:gd name="T61" fmla="*/ 0 h 132"/>
                    <a:gd name="T62" fmla="*/ 0 w 249"/>
                    <a:gd name="T63" fmla="*/ 0 h 132"/>
                    <a:gd name="T64" fmla="*/ 0 w 249"/>
                    <a:gd name="T65" fmla="*/ 0 h 1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49"/>
                    <a:gd name="T100" fmla="*/ 0 h 132"/>
                    <a:gd name="T101" fmla="*/ 249 w 249"/>
                    <a:gd name="T102" fmla="*/ 132 h 1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49" h="132">
                      <a:moveTo>
                        <a:pt x="0" y="29"/>
                      </a:moveTo>
                      <a:lnTo>
                        <a:pt x="5" y="40"/>
                      </a:lnTo>
                      <a:lnTo>
                        <a:pt x="10" y="51"/>
                      </a:lnTo>
                      <a:lnTo>
                        <a:pt x="16" y="61"/>
                      </a:lnTo>
                      <a:lnTo>
                        <a:pt x="23" y="71"/>
                      </a:lnTo>
                      <a:lnTo>
                        <a:pt x="30" y="79"/>
                      </a:lnTo>
                      <a:lnTo>
                        <a:pt x="37" y="89"/>
                      </a:lnTo>
                      <a:lnTo>
                        <a:pt x="45" y="96"/>
                      </a:lnTo>
                      <a:lnTo>
                        <a:pt x="54" y="103"/>
                      </a:lnTo>
                      <a:lnTo>
                        <a:pt x="63" y="111"/>
                      </a:lnTo>
                      <a:lnTo>
                        <a:pt x="72" y="117"/>
                      </a:lnTo>
                      <a:lnTo>
                        <a:pt x="82" y="121"/>
                      </a:lnTo>
                      <a:lnTo>
                        <a:pt x="92" y="125"/>
                      </a:lnTo>
                      <a:lnTo>
                        <a:pt x="102" y="129"/>
                      </a:lnTo>
                      <a:lnTo>
                        <a:pt x="114" y="131"/>
                      </a:lnTo>
                      <a:lnTo>
                        <a:pt x="125" y="132"/>
                      </a:lnTo>
                      <a:lnTo>
                        <a:pt x="136" y="132"/>
                      </a:lnTo>
                      <a:lnTo>
                        <a:pt x="151" y="132"/>
                      </a:lnTo>
                      <a:lnTo>
                        <a:pt x="166" y="129"/>
                      </a:lnTo>
                      <a:lnTo>
                        <a:pt x="180" y="125"/>
                      </a:lnTo>
                      <a:lnTo>
                        <a:pt x="194" y="119"/>
                      </a:lnTo>
                      <a:lnTo>
                        <a:pt x="207" y="112"/>
                      </a:lnTo>
                      <a:lnTo>
                        <a:pt x="219" y="102"/>
                      </a:lnTo>
                      <a:lnTo>
                        <a:pt x="230" y="93"/>
                      </a:lnTo>
                      <a:lnTo>
                        <a:pt x="242" y="81"/>
                      </a:lnTo>
                      <a:lnTo>
                        <a:pt x="243" y="77"/>
                      </a:lnTo>
                      <a:lnTo>
                        <a:pt x="244" y="75"/>
                      </a:lnTo>
                      <a:lnTo>
                        <a:pt x="245" y="71"/>
                      </a:lnTo>
                      <a:lnTo>
                        <a:pt x="246" y="67"/>
                      </a:lnTo>
                      <a:lnTo>
                        <a:pt x="247" y="64"/>
                      </a:lnTo>
                      <a:lnTo>
                        <a:pt x="248" y="60"/>
                      </a:lnTo>
                      <a:lnTo>
                        <a:pt x="249" y="58"/>
                      </a:lnTo>
                      <a:lnTo>
                        <a:pt x="249" y="54"/>
                      </a:lnTo>
                      <a:lnTo>
                        <a:pt x="239" y="69"/>
                      </a:lnTo>
                      <a:lnTo>
                        <a:pt x="227" y="82"/>
                      </a:lnTo>
                      <a:lnTo>
                        <a:pt x="214" y="94"/>
                      </a:lnTo>
                      <a:lnTo>
                        <a:pt x="200" y="103"/>
                      </a:lnTo>
                      <a:lnTo>
                        <a:pt x="185" y="112"/>
                      </a:lnTo>
                      <a:lnTo>
                        <a:pt x="169" y="117"/>
                      </a:lnTo>
                      <a:lnTo>
                        <a:pt x="161" y="119"/>
                      </a:lnTo>
                      <a:lnTo>
                        <a:pt x="153" y="120"/>
                      </a:lnTo>
                      <a:lnTo>
                        <a:pt x="145" y="121"/>
                      </a:lnTo>
                      <a:lnTo>
                        <a:pt x="136" y="121"/>
                      </a:lnTo>
                      <a:lnTo>
                        <a:pt x="124" y="121"/>
                      </a:lnTo>
                      <a:lnTo>
                        <a:pt x="113" y="120"/>
                      </a:lnTo>
                      <a:lnTo>
                        <a:pt x="100" y="117"/>
                      </a:lnTo>
                      <a:lnTo>
                        <a:pt x="90" y="113"/>
                      </a:lnTo>
                      <a:lnTo>
                        <a:pt x="79" y="108"/>
                      </a:lnTo>
                      <a:lnTo>
                        <a:pt x="69" y="102"/>
                      </a:lnTo>
                      <a:lnTo>
                        <a:pt x="59" y="95"/>
                      </a:lnTo>
                      <a:lnTo>
                        <a:pt x="50" y="88"/>
                      </a:lnTo>
                      <a:lnTo>
                        <a:pt x="42" y="79"/>
                      </a:lnTo>
                      <a:lnTo>
                        <a:pt x="34" y="70"/>
                      </a:lnTo>
                      <a:lnTo>
                        <a:pt x="27" y="60"/>
                      </a:lnTo>
                      <a:lnTo>
                        <a:pt x="20" y="49"/>
                      </a:lnTo>
                      <a:lnTo>
                        <a:pt x="14" y="37"/>
                      </a:lnTo>
                      <a:lnTo>
                        <a:pt x="9" y="26"/>
                      </a:lnTo>
                      <a:lnTo>
                        <a:pt x="5" y="14"/>
                      </a:lnTo>
                      <a:lnTo>
                        <a:pt x="1" y="0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3B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1" name="Freeform 130"/>
                <p:cNvSpPr>
                  <a:spLocks/>
                </p:cNvSpPr>
                <p:nvPr/>
              </p:nvSpPr>
              <p:spPr bwMode="auto">
                <a:xfrm>
                  <a:off x="1134" y="2665"/>
                  <a:ext cx="51" cy="23"/>
                </a:xfrm>
                <a:custGeom>
                  <a:avLst/>
                  <a:gdLst>
                    <a:gd name="T0" fmla="*/ 0 w 251"/>
                    <a:gd name="T1" fmla="*/ 0 h 140"/>
                    <a:gd name="T2" fmla="*/ 0 w 251"/>
                    <a:gd name="T3" fmla="*/ 0 h 140"/>
                    <a:gd name="T4" fmla="*/ 0 w 251"/>
                    <a:gd name="T5" fmla="*/ 0 h 140"/>
                    <a:gd name="T6" fmla="*/ 0 w 251"/>
                    <a:gd name="T7" fmla="*/ 0 h 140"/>
                    <a:gd name="T8" fmla="*/ 0 w 251"/>
                    <a:gd name="T9" fmla="*/ 0 h 140"/>
                    <a:gd name="T10" fmla="*/ 0 w 251"/>
                    <a:gd name="T11" fmla="*/ 0 h 140"/>
                    <a:gd name="T12" fmla="*/ 0 w 251"/>
                    <a:gd name="T13" fmla="*/ 0 h 140"/>
                    <a:gd name="T14" fmla="*/ 0 w 251"/>
                    <a:gd name="T15" fmla="*/ 0 h 140"/>
                    <a:gd name="T16" fmla="*/ 0 w 251"/>
                    <a:gd name="T17" fmla="*/ 0 h 140"/>
                    <a:gd name="T18" fmla="*/ 0 w 251"/>
                    <a:gd name="T19" fmla="*/ 0 h 140"/>
                    <a:gd name="T20" fmla="*/ 0 w 251"/>
                    <a:gd name="T21" fmla="*/ 0 h 140"/>
                    <a:gd name="T22" fmla="*/ 0 w 251"/>
                    <a:gd name="T23" fmla="*/ 0 h 140"/>
                    <a:gd name="T24" fmla="*/ 0 w 251"/>
                    <a:gd name="T25" fmla="*/ 0 h 140"/>
                    <a:gd name="T26" fmla="*/ 0 w 251"/>
                    <a:gd name="T27" fmla="*/ 0 h 140"/>
                    <a:gd name="T28" fmla="*/ 0 w 251"/>
                    <a:gd name="T29" fmla="*/ 0 h 140"/>
                    <a:gd name="T30" fmla="*/ 0 w 251"/>
                    <a:gd name="T31" fmla="*/ 0 h 140"/>
                    <a:gd name="T32" fmla="*/ 0 w 251"/>
                    <a:gd name="T33" fmla="*/ 0 h 140"/>
                    <a:gd name="T34" fmla="*/ 0 w 251"/>
                    <a:gd name="T35" fmla="*/ 0 h 140"/>
                    <a:gd name="T36" fmla="*/ 0 w 251"/>
                    <a:gd name="T37" fmla="*/ 0 h 140"/>
                    <a:gd name="T38" fmla="*/ 0 w 251"/>
                    <a:gd name="T39" fmla="*/ 0 h 140"/>
                    <a:gd name="T40" fmla="*/ 0 w 251"/>
                    <a:gd name="T41" fmla="*/ 0 h 140"/>
                    <a:gd name="T42" fmla="*/ 0 w 251"/>
                    <a:gd name="T43" fmla="*/ 0 h 140"/>
                    <a:gd name="T44" fmla="*/ 0 w 251"/>
                    <a:gd name="T45" fmla="*/ 0 h 140"/>
                    <a:gd name="T46" fmla="*/ 0 w 251"/>
                    <a:gd name="T47" fmla="*/ 0 h 140"/>
                    <a:gd name="T48" fmla="*/ 0 w 251"/>
                    <a:gd name="T49" fmla="*/ 0 h 140"/>
                    <a:gd name="T50" fmla="*/ 0 w 251"/>
                    <a:gd name="T51" fmla="*/ 0 h 140"/>
                    <a:gd name="T52" fmla="*/ 0 w 251"/>
                    <a:gd name="T53" fmla="*/ 0 h 140"/>
                    <a:gd name="T54" fmla="*/ 0 w 251"/>
                    <a:gd name="T55" fmla="*/ 0 h 140"/>
                    <a:gd name="T56" fmla="*/ 0 w 251"/>
                    <a:gd name="T57" fmla="*/ 0 h 140"/>
                    <a:gd name="T58" fmla="*/ 0 w 251"/>
                    <a:gd name="T59" fmla="*/ 0 h 140"/>
                    <a:gd name="T60" fmla="*/ 0 w 251"/>
                    <a:gd name="T61" fmla="*/ 0 h 140"/>
                    <a:gd name="T62" fmla="*/ 0 w 251"/>
                    <a:gd name="T63" fmla="*/ 0 h 140"/>
                    <a:gd name="T64" fmla="*/ 0 w 251"/>
                    <a:gd name="T65" fmla="*/ 0 h 140"/>
                    <a:gd name="T66" fmla="*/ 0 w 251"/>
                    <a:gd name="T67" fmla="*/ 0 h 140"/>
                    <a:gd name="T68" fmla="*/ 0 w 251"/>
                    <a:gd name="T69" fmla="*/ 0 h 140"/>
                    <a:gd name="T70" fmla="*/ 0 w 251"/>
                    <a:gd name="T71" fmla="*/ 0 h 1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51"/>
                    <a:gd name="T109" fmla="*/ 0 h 140"/>
                    <a:gd name="T110" fmla="*/ 251 w 251"/>
                    <a:gd name="T111" fmla="*/ 140 h 1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51" h="140">
                      <a:moveTo>
                        <a:pt x="0" y="28"/>
                      </a:moveTo>
                      <a:lnTo>
                        <a:pt x="4" y="40"/>
                      </a:lnTo>
                      <a:lnTo>
                        <a:pt x="9" y="50"/>
                      </a:lnTo>
                      <a:lnTo>
                        <a:pt x="15" y="62"/>
                      </a:lnTo>
                      <a:lnTo>
                        <a:pt x="21" y="73"/>
                      </a:lnTo>
                      <a:lnTo>
                        <a:pt x="28" y="83"/>
                      </a:lnTo>
                      <a:lnTo>
                        <a:pt x="35" y="92"/>
                      </a:lnTo>
                      <a:lnTo>
                        <a:pt x="43" y="101"/>
                      </a:lnTo>
                      <a:lnTo>
                        <a:pt x="52" y="108"/>
                      </a:lnTo>
                      <a:lnTo>
                        <a:pt x="61" y="115"/>
                      </a:lnTo>
                      <a:lnTo>
                        <a:pt x="70" y="122"/>
                      </a:lnTo>
                      <a:lnTo>
                        <a:pt x="80" y="127"/>
                      </a:lnTo>
                      <a:lnTo>
                        <a:pt x="91" y="132"/>
                      </a:lnTo>
                      <a:lnTo>
                        <a:pt x="101" y="136"/>
                      </a:lnTo>
                      <a:lnTo>
                        <a:pt x="113" y="138"/>
                      </a:lnTo>
                      <a:lnTo>
                        <a:pt x="125" y="140"/>
                      </a:lnTo>
                      <a:lnTo>
                        <a:pt x="136" y="140"/>
                      </a:lnTo>
                      <a:lnTo>
                        <a:pt x="152" y="139"/>
                      </a:lnTo>
                      <a:lnTo>
                        <a:pt x="168" y="136"/>
                      </a:lnTo>
                      <a:lnTo>
                        <a:pt x="183" y="131"/>
                      </a:lnTo>
                      <a:lnTo>
                        <a:pt x="197" y="124"/>
                      </a:lnTo>
                      <a:lnTo>
                        <a:pt x="211" y="115"/>
                      </a:lnTo>
                      <a:lnTo>
                        <a:pt x="223" y="106"/>
                      </a:lnTo>
                      <a:lnTo>
                        <a:pt x="236" y="94"/>
                      </a:lnTo>
                      <a:lnTo>
                        <a:pt x="246" y="80"/>
                      </a:lnTo>
                      <a:lnTo>
                        <a:pt x="247" y="77"/>
                      </a:lnTo>
                      <a:lnTo>
                        <a:pt x="248" y="73"/>
                      </a:lnTo>
                      <a:lnTo>
                        <a:pt x="249" y="71"/>
                      </a:lnTo>
                      <a:lnTo>
                        <a:pt x="249" y="67"/>
                      </a:lnTo>
                      <a:lnTo>
                        <a:pt x="250" y="64"/>
                      </a:lnTo>
                      <a:lnTo>
                        <a:pt x="250" y="61"/>
                      </a:lnTo>
                      <a:lnTo>
                        <a:pt x="251" y="58"/>
                      </a:lnTo>
                      <a:lnTo>
                        <a:pt x="251" y="54"/>
                      </a:lnTo>
                      <a:lnTo>
                        <a:pt x="247" y="62"/>
                      </a:lnTo>
                      <a:lnTo>
                        <a:pt x="241" y="71"/>
                      </a:lnTo>
                      <a:lnTo>
                        <a:pt x="236" y="78"/>
                      </a:lnTo>
                      <a:lnTo>
                        <a:pt x="229" y="85"/>
                      </a:lnTo>
                      <a:lnTo>
                        <a:pt x="223" y="91"/>
                      </a:lnTo>
                      <a:lnTo>
                        <a:pt x="216" y="98"/>
                      </a:lnTo>
                      <a:lnTo>
                        <a:pt x="209" y="103"/>
                      </a:lnTo>
                      <a:lnTo>
                        <a:pt x="202" y="109"/>
                      </a:lnTo>
                      <a:lnTo>
                        <a:pt x="195" y="114"/>
                      </a:lnTo>
                      <a:lnTo>
                        <a:pt x="187" y="118"/>
                      </a:lnTo>
                      <a:lnTo>
                        <a:pt x="179" y="121"/>
                      </a:lnTo>
                      <a:lnTo>
                        <a:pt x="171" y="124"/>
                      </a:lnTo>
                      <a:lnTo>
                        <a:pt x="162" y="126"/>
                      </a:lnTo>
                      <a:lnTo>
                        <a:pt x="154" y="128"/>
                      </a:lnTo>
                      <a:lnTo>
                        <a:pt x="145" y="130"/>
                      </a:lnTo>
                      <a:lnTo>
                        <a:pt x="136" y="130"/>
                      </a:lnTo>
                      <a:lnTo>
                        <a:pt x="124" y="128"/>
                      </a:lnTo>
                      <a:lnTo>
                        <a:pt x="112" y="127"/>
                      </a:lnTo>
                      <a:lnTo>
                        <a:pt x="100" y="124"/>
                      </a:lnTo>
                      <a:lnTo>
                        <a:pt x="89" y="120"/>
                      </a:lnTo>
                      <a:lnTo>
                        <a:pt x="78" y="114"/>
                      </a:lnTo>
                      <a:lnTo>
                        <a:pt x="68" y="108"/>
                      </a:lnTo>
                      <a:lnTo>
                        <a:pt x="58" y="101"/>
                      </a:lnTo>
                      <a:lnTo>
                        <a:pt x="49" y="92"/>
                      </a:lnTo>
                      <a:lnTo>
                        <a:pt x="41" y="84"/>
                      </a:lnTo>
                      <a:lnTo>
                        <a:pt x="33" y="73"/>
                      </a:lnTo>
                      <a:lnTo>
                        <a:pt x="26" y="62"/>
                      </a:lnTo>
                      <a:lnTo>
                        <a:pt x="20" y="52"/>
                      </a:lnTo>
                      <a:lnTo>
                        <a:pt x="14" y="40"/>
                      </a:lnTo>
                      <a:lnTo>
                        <a:pt x="10" y="27"/>
                      </a:lnTo>
                      <a:lnTo>
                        <a:pt x="6" y="15"/>
                      </a:ln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3B8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2" name="Freeform 131"/>
                <p:cNvSpPr>
                  <a:spLocks/>
                </p:cNvSpPr>
                <p:nvPr/>
              </p:nvSpPr>
              <p:spPr bwMode="auto">
                <a:xfrm>
                  <a:off x="1135" y="2663"/>
                  <a:ext cx="50" cy="24"/>
                </a:xfrm>
                <a:custGeom>
                  <a:avLst/>
                  <a:gdLst>
                    <a:gd name="T0" fmla="*/ 0 w 251"/>
                    <a:gd name="T1" fmla="*/ 0 h 146"/>
                    <a:gd name="T2" fmla="*/ 0 w 251"/>
                    <a:gd name="T3" fmla="*/ 0 h 146"/>
                    <a:gd name="T4" fmla="*/ 0 w 251"/>
                    <a:gd name="T5" fmla="*/ 0 h 146"/>
                    <a:gd name="T6" fmla="*/ 0 w 251"/>
                    <a:gd name="T7" fmla="*/ 0 h 146"/>
                    <a:gd name="T8" fmla="*/ 0 w 251"/>
                    <a:gd name="T9" fmla="*/ 0 h 146"/>
                    <a:gd name="T10" fmla="*/ 0 w 251"/>
                    <a:gd name="T11" fmla="*/ 0 h 146"/>
                    <a:gd name="T12" fmla="*/ 0 w 251"/>
                    <a:gd name="T13" fmla="*/ 0 h 146"/>
                    <a:gd name="T14" fmla="*/ 0 w 251"/>
                    <a:gd name="T15" fmla="*/ 0 h 146"/>
                    <a:gd name="T16" fmla="*/ 0 w 251"/>
                    <a:gd name="T17" fmla="*/ 0 h 146"/>
                    <a:gd name="T18" fmla="*/ 0 w 251"/>
                    <a:gd name="T19" fmla="*/ 0 h 146"/>
                    <a:gd name="T20" fmla="*/ 0 w 251"/>
                    <a:gd name="T21" fmla="*/ 0 h 146"/>
                    <a:gd name="T22" fmla="*/ 0 w 251"/>
                    <a:gd name="T23" fmla="*/ 0 h 146"/>
                    <a:gd name="T24" fmla="*/ 0 w 251"/>
                    <a:gd name="T25" fmla="*/ 0 h 146"/>
                    <a:gd name="T26" fmla="*/ 0 w 251"/>
                    <a:gd name="T27" fmla="*/ 0 h 146"/>
                    <a:gd name="T28" fmla="*/ 0 w 251"/>
                    <a:gd name="T29" fmla="*/ 0 h 146"/>
                    <a:gd name="T30" fmla="*/ 0 w 251"/>
                    <a:gd name="T31" fmla="*/ 0 h 146"/>
                    <a:gd name="T32" fmla="*/ 0 w 251"/>
                    <a:gd name="T33" fmla="*/ 0 h 146"/>
                    <a:gd name="T34" fmla="*/ 0 w 251"/>
                    <a:gd name="T35" fmla="*/ 0 h 146"/>
                    <a:gd name="T36" fmla="*/ 0 w 251"/>
                    <a:gd name="T37" fmla="*/ 0 h 146"/>
                    <a:gd name="T38" fmla="*/ 0 w 251"/>
                    <a:gd name="T39" fmla="*/ 0 h 146"/>
                    <a:gd name="T40" fmla="*/ 0 w 251"/>
                    <a:gd name="T41" fmla="*/ 0 h 146"/>
                    <a:gd name="T42" fmla="*/ 0 w 251"/>
                    <a:gd name="T43" fmla="*/ 0 h 146"/>
                    <a:gd name="T44" fmla="*/ 0 w 251"/>
                    <a:gd name="T45" fmla="*/ 0 h 146"/>
                    <a:gd name="T46" fmla="*/ 0 w 251"/>
                    <a:gd name="T47" fmla="*/ 0 h 146"/>
                    <a:gd name="T48" fmla="*/ 0 w 251"/>
                    <a:gd name="T49" fmla="*/ 0 h 146"/>
                    <a:gd name="T50" fmla="*/ 0 w 251"/>
                    <a:gd name="T51" fmla="*/ 0 h 146"/>
                    <a:gd name="T52" fmla="*/ 0 w 251"/>
                    <a:gd name="T53" fmla="*/ 0 h 146"/>
                    <a:gd name="T54" fmla="*/ 0 w 251"/>
                    <a:gd name="T55" fmla="*/ 0 h 146"/>
                    <a:gd name="T56" fmla="*/ 0 w 251"/>
                    <a:gd name="T57" fmla="*/ 0 h 146"/>
                    <a:gd name="T58" fmla="*/ 0 w 251"/>
                    <a:gd name="T59" fmla="*/ 0 h 146"/>
                    <a:gd name="T60" fmla="*/ 0 w 251"/>
                    <a:gd name="T61" fmla="*/ 0 h 146"/>
                    <a:gd name="T62" fmla="*/ 0 w 251"/>
                    <a:gd name="T63" fmla="*/ 0 h 146"/>
                    <a:gd name="T64" fmla="*/ 0 w 251"/>
                    <a:gd name="T65" fmla="*/ 0 h 146"/>
                    <a:gd name="T66" fmla="*/ 0 w 251"/>
                    <a:gd name="T67" fmla="*/ 0 h 146"/>
                    <a:gd name="T68" fmla="*/ 0 w 251"/>
                    <a:gd name="T69" fmla="*/ 0 h 146"/>
                    <a:gd name="T70" fmla="*/ 0 w 251"/>
                    <a:gd name="T71" fmla="*/ 0 h 146"/>
                    <a:gd name="T72" fmla="*/ 0 w 251"/>
                    <a:gd name="T73" fmla="*/ 0 h 14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51"/>
                    <a:gd name="T112" fmla="*/ 0 h 146"/>
                    <a:gd name="T113" fmla="*/ 251 w 251"/>
                    <a:gd name="T114" fmla="*/ 146 h 14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51" h="146">
                      <a:moveTo>
                        <a:pt x="0" y="25"/>
                      </a:moveTo>
                      <a:lnTo>
                        <a:pt x="4" y="39"/>
                      </a:lnTo>
                      <a:lnTo>
                        <a:pt x="8" y="51"/>
                      </a:lnTo>
                      <a:lnTo>
                        <a:pt x="13" y="62"/>
                      </a:lnTo>
                      <a:lnTo>
                        <a:pt x="19" y="74"/>
                      </a:lnTo>
                      <a:lnTo>
                        <a:pt x="26" y="85"/>
                      </a:lnTo>
                      <a:lnTo>
                        <a:pt x="33" y="95"/>
                      </a:lnTo>
                      <a:lnTo>
                        <a:pt x="41" y="104"/>
                      </a:lnTo>
                      <a:lnTo>
                        <a:pt x="49" y="113"/>
                      </a:lnTo>
                      <a:lnTo>
                        <a:pt x="58" y="120"/>
                      </a:lnTo>
                      <a:lnTo>
                        <a:pt x="68" y="127"/>
                      </a:lnTo>
                      <a:lnTo>
                        <a:pt x="78" y="133"/>
                      </a:lnTo>
                      <a:lnTo>
                        <a:pt x="89" y="138"/>
                      </a:lnTo>
                      <a:lnTo>
                        <a:pt x="99" y="142"/>
                      </a:lnTo>
                      <a:lnTo>
                        <a:pt x="112" y="145"/>
                      </a:lnTo>
                      <a:lnTo>
                        <a:pt x="123" y="146"/>
                      </a:lnTo>
                      <a:lnTo>
                        <a:pt x="135" y="146"/>
                      </a:lnTo>
                      <a:lnTo>
                        <a:pt x="144" y="146"/>
                      </a:lnTo>
                      <a:lnTo>
                        <a:pt x="152" y="145"/>
                      </a:lnTo>
                      <a:lnTo>
                        <a:pt x="160" y="144"/>
                      </a:lnTo>
                      <a:lnTo>
                        <a:pt x="168" y="142"/>
                      </a:lnTo>
                      <a:lnTo>
                        <a:pt x="184" y="137"/>
                      </a:lnTo>
                      <a:lnTo>
                        <a:pt x="199" y="128"/>
                      </a:lnTo>
                      <a:lnTo>
                        <a:pt x="213" y="119"/>
                      </a:lnTo>
                      <a:lnTo>
                        <a:pt x="226" y="107"/>
                      </a:lnTo>
                      <a:lnTo>
                        <a:pt x="238" y="94"/>
                      </a:lnTo>
                      <a:lnTo>
                        <a:pt x="248" y="79"/>
                      </a:lnTo>
                      <a:lnTo>
                        <a:pt x="249" y="76"/>
                      </a:lnTo>
                      <a:lnTo>
                        <a:pt x="249" y="72"/>
                      </a:lnTo>
                      <a:lnTo>
                        <a:pt x="250" y="70"/>
                      </a:lnTo>
                      <a:lnTo>
                        <a:pt x="250" y="66"/>
                      </a:lnTo>
                      <a:lnTo>
                        <a:pt x="251" y="62"/>
                      </a:lnTo>
                      <a:lnTo>
                        <a:pt x="251" y="60"/>
                      </a:lnTo>
                      <a:lnTo>
                        <a:pt x="251" y="57"/>
                      </a:lnTo>
                      <a:lnTo>
                        <a:pt x="251" y="53"/>
                      </a:lnTo>
                      <a:lnTo>
                        <a:pt x="247" y="62"/>
                      </a:lnTo>
                      <a:lnTo>
                        <a:pt x="242" y="71"/>
                      </a:lnTo>
                      <a:lnTo>
                        <a:pt x="237" y="79"/>
                      </a:lnTo>
                      <a:lnTo>
                        <a:pt x="231" y="86"/>
                      </a:lnTo>
                      <a:lnTo>
                        <a:pt x="224" y="95"/>
                      </a:lnTo>
                      <a:lnTo>
                        <a:pt x="217" y="101"/>
                      </a:lnTo>
                      <a:lnTo>
                        <a:pt x="210" y="108"/>
                      </a:lnTo>
                      <a:lnTo>
                        <a:pt x="203" y="113"/>
                      </a:lnTo>
                      <a:lnTo>
                        <a:pt x="196" y="119"/>
                      </a:lnTo>
                      <a:lnTo>
                        <a:pt x="188" y="122"/>
                      </a:lnTo>
                      <a:lnTo>
                        <a:pt x="179" y="127"/>
                      </a:lnTo>
                      <a:lnTo>
                        <a:pt x="171" y="130"/>
                      </a:lnTo>
                      <a:lnTo>
                        <a:pt x="162" y="133"/>
                      </a:lnTo>
                      <a:lnTo>
                        <a:pt x="153" y="134"/>
                      </a:lnTo>
                      <a:lnTo>
                        <a:pt x="144" y="136"/>
                      </a:lnTo>
                      <a:lnTo>
                        <a:pt x="135" y="136"/>
                      </a:lnTo>
                      <a:lnTo>
                        <a:pt x="123" y="136"/>
                      </a:lnTo>
                      <a:lnTo>
                        <a:pt x="111" y="133"/>
                      </a:lnTo>
                      <a:lnTo>
                        <a:pt x="98" y="130"/>
                      </a:lnTo>
                      <a:lnTo>
                        <a:pt x="87" y="126"/>
                      </a:lnTo>
                      <a:lnTo>
                        <a:pt x="76" y="120"/>
                      </a:lnTo>
                      <a:lnTo>
                        <a:pt x="66" y="113"/>
                      </a:lnTo>
                      <a:lnTo>
                        <a:pt x="57" y="106"/>
                      </a:lnTo>
                      <a:lnTo>
                        <a:pt x="48" y="97"/>
                      </a:lnTo>
                      <a:lnTo>
                        <a:pt x="39" y="88"/>
                      </a:lnTo>
                      <a:lnTo>
                        <a:pt x="32" y="77"/>
                      </a:lnTo>
                      <a:lnTo>
                        <a:pt x="25" y="66"/>
                      </a:lnTo>
                      <a:lnTo>
                        <a:pt x="19" y="54"/>
                      </a:lnTo>
                      <a:lnTo>
                        <a:pt x="14" y="41"/>
                      </a:lnTo>
                      <a:lnTo>
                        <a:pt x="10" y="28"/>
                      </a:lnTo>
                      <a:lnTo>
                        <a:pt x="7" y="15"/>
                      </a:ln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2" y="12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F3BA9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3" name="Freeform 132"/>
                <p:cNvSpPr>
                  <a:spLocks/>
                </p:cNvSpPr>
                <p:nvPr/>
              </p:nvSpPr>
              <p:spPr bwMode="auto">
                <a:xfrm>
                  <a:off x="1135" y="2661"/>
                  <a:ext cx="50" cy="25"/>
                </a:xfrm>
                <a:custGeom>
                  <a:avLst/>
                  <a:gdLst>
                    <a:gd name="T0" fmla="*/ 0 w 249"/>
                    <a:gd name="T1" fmla="*/ 0 h 154"/>
                    <a:gd name="T2" fmla="*/ 0 w 249"/>
                    <a:gd name="T3" fmla="*/ 0 h 154"/>
                    <a:gd name="T4" fmla="*/ 0 w 249"/>
                    <a:gd name="T5" fmla="*/ 0 h 154"/>
                    <a:gd name="T6" fmla="*/ 0 w 249"/>
                    <a:gd name="T7" fmla="*/ 0 h 154"/>
                    <a:gd name="T8" fmla="*/ 0 w 249"/>
                    <a:gd name="T9" fmla="*/ 0 h 154"/>
                    <a:gd name="T10" fmla="*/ 0 w 249"/>
                    <a:gd name="T11" fmla="*/ 0 h 154"/>
                    <a:gd name="T12" fmla="*/ 0 w 249"/>
                    <a:gd name="T13" fmla="*/ 0 h 154"/>
                    <a:gd name="T14" fmla="*/ 0 w 249"/>
                    <a:gd name="T15" fmla="*/ 0 h 154"/>
                    <a:gd name="T16" fmla="*/ 0 w 249"/>
                    <a:gd name="T17" fmla="*/ 0 h 154"/>
                    <a:gd name="T18" fmla="*/ 0 w 249"/>
                    <a:gd name="T19" fmla="*/ 0 h 154"/>
                    <a:gd name="T20" fmla="*/ 0 w 249"/>
                    <a:gd name="T21" fmla="*/ 0 h 154"/>
                    <a:gd name="T22" fmla="*/ 0 w 249"/>
                    <a:gd name="T23" fmla="*/ 0 h 154"/>
                    <a:gd name="T24" fmla="*/ 0 w 249"/>
                    <a:gd name="T25" fmla="*/ 0 h 154"/>
                    <a:gd name="T26" fmla="*/ 0 w 249"/>
                    <a:gd name="T27" fmla="*/ 0 h 154"/>
                    <a:gd name="T28" fmla="*/ 0 w 249"/>
                    <a:gd name="T29" fmla="*/ 0 h 154"/>
                    <a:gd name="T30" fmla="*/ 0 w 249"/>
                    <a:gd name="T31" fmla="*/ 0 h 154"/>
                    <a:gd name="T32" fmla="*/ 0 w 249"/>
                    <a:gd name="T33" fmla="*/ 0 h 154"/>
                    <a:gd name="T34" fmla="*/ 0 w 249"/>
                    <a:gd name="T35" fmla="*/ 0 h 154"/>
                    <a:gd name="T36" fmla="*/ 0 w 249"/>
                    <a:gd name="T37" fmla="*/ 0 h 154"/>
                    <a:gd name="T38" fmla="*/ 0 w 249"/>
                    <a:gd name="T39" fmla="*/ 0 h 154"/>
                    <a:gd name="T40" fmla="*/ 0 w 249"/>
                    <a:gd name="T41" fmla="*/ 0 h 154"/>
                    <a:gd name="T42" fmla="*/ 0 w 249"/>
                    <a:gd name="T43" fmla="*/ 0 h 154"/>
                    <a:gd name="T44" fmla="*/ 0 w 249"/>
                    <a:gd name="T45" fmla="*/ 0 h 154"/>
                    <a:gd name="T46" fmla="*/ 0 w 249"/>
                    <a:gd name="T47" fmla="*/ 0 h 154"/>
                    <a:gd name="T48" fmla="*/ 0 w 249"/>
                    <a:gd name="T49" fmla="*/ 0 h 154"/>
                    <a:gd name="T50" fmla="*/ 0 w 249"/>
                    <a:gd name="T51" fmla="*/ 0 h 154"/>
                    <a:gd name="T52" fmla="*/ 0 w 249"/>
                    <a:gd name="T53" fmla="*/ 0 h 154"/>
                    <a:gd name="T54" fmla="*/ 0 w 249"/>
                    <a:gd name="T55" fmla="*/ 0 h 154"/>
                    <a:gd name="T56" fmla="*/ 0 w 249"/>
                    <a:gd name="T57" fmla="*/ 0 h 154"/>
                    <a:gd name="T58" fmla="*/ 0 w 249"/>
                    <a:gd name="T59" fmla="*/ 0 h 154"/>
                    <a:gd name="T60" fmla="*/ 0 w 249"/>
                    <a:gd name="T61" fmla="*/ 0 h 154"/>
                    <a:gd name="T62" fmla="*/ 0 w 249"/>
                    <a:gd name="T63" fmla="*/ 0 h 154"/>
                    <a:gd name="T64" fmla="*/ 0 w 249"/>
                    <a:gd name="T65" fmla="*/ 0 h 154"/>
                    <a:gd name="T66" fmla="*/ 0 w 249"/>
                    <a:gd name="T67" fmla="*/ 0 h 154"/>
                    <a:gd name="T68" fmla="*/ 0 w 249"/>
                    <a:gd name="T69" fmla="*/ 0 h 154"/>
                    <a:gd name="T70" fmla="*/ 0 w 249"/>
                    <a:gd name="T71" fmla="*/ 0 h 154"/>
                    <a:gd name="T72" fmla="*/ 0 w 249"/>
                    <a:gd name="T73" fmla="*/ 0 h 154"/>
                    <a:gd name="T74" fmla="*/ 0 w 249"/>
                    <a:gd name="T75" fmla="*/ 0 h 154"/>
                    <a:gd name="T76" fmla="*/ 0 w 249"/>
                    <a:gd name="T77" fmla="*/ 0 h 154"/>
                    <a:gd name="T78" fmla="*/ 0 w 249"/>
                    <a:gd name="T79" fmla="*/ 0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49"/>
                    <a:gd name="T121" fmla="*/ 0 h 154"/>
                    <a:gd name="T122" fmla="*/ 249 w 249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49" h="154">
                      <a:moveTo>
                        <a:pt x="0" y="24"/>
                      </a:moveTo>
                      <a:lnTo>
                        <a:pt x="3" y="39"/>
                      </a:lnTo>
                      <a:lnTo>
                        <a:pt x="7" y="51"/>
                      </a:lnTo>
                      <a:lnTo>
                        <a:pt x="11" y="64"/>
                      </a:lnTo>
                      <a:lnTo>
                        <a:pt x="17" y="76"/>
                      </a:lnTo>
                      <a:lnTo>
                        <a:pt x="23" y="86"/>
                      </a:lnTo>
                      <a:lnTo>
                        <a:pt x="30" y="97"/>
                      </a:lnTo>
                      <a:lnTo>
                        <a:pt x="38" y="108"/>
                      </a:lnTo>
                      <a:lnTo>
                        <a:pt x="46" y="116"/>
                      </a:lnTo>
                      <a:lnTo>
                        <a:pt x="55" y="125"/>
                      </a:lnTo>
                      <a:lnTo>
                        <a:pt x="65" y="132"/>
                      </a:lnTo>
                      <a:lnTo>
                        <a:pt x="75" y="138"/>
                      </a:lnTo>
                      <a:lnTo>
                        <a:pt x="86" y="144"/>
                      </a:lnTo>
                      <a:lnTo>
                        <a:pt x="97" y="148"/>
                      </a:lnTo>
                      <a:lnTo>
                        <a:pt x="109" y="151"/>
                      </a:lnTo>
                      <a:lnTo>
                        <a:pt x="121" y="152"/>
                      </a:lnTo>
                      <a:lnTo>
                        <a:pt x="133" y="154"/>
                      </a:lnTo>
                      <a:lnTo>
                        <a:pt x="142" y="154"/>
                      </a:lnTo>
                      <a:lnTo>
                        <a:pt x="151" y="152"/>
                      </a:lnTo>
                      <a:lnTo>
                        <a:pt x="159" y="150"/>
                      </a:lnTo>
                      <a:lnTo>
                        <a:pt x="168" y="148"/>
                      </a:lnTo>
                      <a:lnTo>
                        <a:pt x="176" y="145"/>
                      </a:lnTo>
                      <a:lnTo>
                        <a:pt x="184" y="142"/>
                      </a:lnTo>
                      <a:lnTo>
                        <a:pt x="192" y="138"/>
                      </a:lnTo>
                      <a:lnTo>
                        <a:pt x="199" y="133"/>
                      </a:lnTo>
                      <a:lnTo>
                        <a:pt x="206" y="127"/>
                      </a:lnTo>
                      <a:lnTo>
                        <a:pt x="213" y="122"/>
                      </a:lnTo>
                      <a:lnTo>
                        <a:pt x="220" y="115"/>
                      </a:lnTo>
                      <a:lnTo>
                        <a:pt x="226" y="109"/>
                      </a:lnTo>
                      <a:lnTo>
                        <a:pt x="233" y="102"/>
                      </a:lnTo>
                      <a:lnTo>
                        <a:pt x="238" y="95"/>
                      </a:lnTo>
                      <a:lnTo>
                        <a:pt x="244" y="86"/>
                      </a:lnTo>
                      <a:lnTo>
                        <a:pt x="248" y="78"/>
                      </a:lnTo>
                      <a:lnTo>
                        <a:pt x="249" y="74"/>
                      </a:lnTo>
                      <a:lnTo>
                        <a:pt x="249" y="72"/>
                      </a:lnTo>
                      <a:lnTo>
                        <a:pt x="249" y="69"/>
                      </a:lnTo>
                      <a:lnTo>
                        <a:pt x="249" y="65"/>
                      </a:lnTo>
                      <a:lnTo>
                        <a:pt x="249" y="63"/>
                      </a:lnTo>
                      <a:lnTo>
                        <a:pt x="249" y="59"/>
                      </a:lnTo>
                      <a:lnTo>
                        <a:pt x="249" y="57"/>
                      </a:lnTo>
                      <a:lnTo>
                        <a:pt x="249" y="53"/>
                      </a:lnTo>
                      <a:lnTo>
                        <a:pt x="245" y="63"/>
                      </a:lnTo>
                      <a:lnTo>
                        <a:pt x="241" y="72"/>
                      </a:lnTo>
                      <a:lnTo>
                        <a:pt x="236" y="80"/>
                      </a:lnTo>
                      <a:lnTo>
                        <a:pt x="230" y="89"/>
                      </a:lnTo>
                      <a:lnTo>
                        <a:pt x="223" y="97"/>
                      </a:lnTo>
                      <a:lnTo>
                        <a:pt x="217" y="104"/>
                      </a:lnTo>
                      <a:lnTo>
                        <a:pt x="210" y="112"/>
                      </a:lnTo>
                      <a:lnTo>
                        <a:pt x="203" y="118"/>
                      </a:lnTo>
                      <a:lnTo>
                        <a:pt x="195" y="124"/>
                      </a:lnTo>
                      <a:lnTo>
                        <a:pt x="187" y="128"/>
                      </a:lnTo>
                      <a:lnTo>
                        <a:pt x="179" y="133"/>
                      </a:lnTo>
                      <a:lnTo>
                        <a:pt x="170" y="136"/>
                      </a:lnTo>
                      <a:lnTo>
                        <a:pt x="161" y="139"/>
                      </a:lnTo>
                      <a:lnTo>
                        <a:pt x="152" y="142"/>
                      </a:lnTo>
                      <a:lnTo>
                        <a:pt x="143" y="143"/>
                      </a:lnTo>
                      <a:lnTo>
                        <a:pt x="133" y="143"/>
                      </a:lnTo>
                      <a:lnTo>
                        <a:pt x="121" y="142"/>
                      </a:lnTo>
                      <a:lnTo>
                        <a:pt x="109" y="140"/>
                      </a:lnTo>
                      <a:lnTo>
                        <a:pt x="96" y="137"/>
                      </a:lnTo>
                      <a:lnTo>
                        <a:pt x="85" y="132"/>
                      </a:lnTo>
                      <a:lnTo>
                        <a:pt x="74" y="126"/>
                      </a:lnTo>
                      <a:lnTo>
                        <a:pt x="64" y="119"/>
                      </a:lnTo>
                      <a:lnTo>
                        <a:pt x="54" y="110"/>
                      </a:lnTo>
                      <a:lnTo>
                        <a:pt x="45" y="101"/>
                      </a:lnTo>
                      <a:lnTo>
                        <a:pt x="37" y="91"/>
                      </a:lnTo>
                      <a:lnTo>
                        <a:pt x="30" y="80"/>
                      </a:lnTo>
                      <a:lnTo>
                        <a:pt x="24" y="69"/>
                      </a:lnTo>
                      <a:lnTo>
                        <a:pt x="18" y="57"/>
                      </a:lnTo>
                      <a:lnTo>
                        <a:pt x="14" y="43"/>
                      </a:lnTo>
                      <a:lnTo>
                        <a:pt x="10" y="29"/>
                      </a:lnTo>
                      <a:lnTo>
                        <a:pt x="8" y="15"/>
                      </a:ln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3" y="12"/>
                      </a:lnTo>
                      <a:lnTo>
                        <a:pt x="2" y="16"/>
                      </a:lnTo>
                      <a:lnTo>
                        <a:pt x="1" y="18"/>
                      </a:lnTo>
                      <a:lnTo>
                        <a:pt x="1" y="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4BD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4" name="Freeform 133"/>
                <p:cNvSpPr>
                  <a:spLocks/>
                </p:cNvSpPr>
                <p:nvPr/>
              </p:nvSpPr>
              <p:spPr bwMode="auto">
                <a:xfrm>
                  <a:off x="1136" y="2659"/>
                  <a:ext cx="49" cy="26"/>
                </a:xfrm>
                <a:custGeom>
                  <a:avLst/>
                  <a:gdLst>
                    <a:gd name="T0" fmla="*/ 0 w 246"/>
                    <a:gd name="T1" fmla="*/ 0 h 159"/>
                    <a:gd name="T2" fmla="*/ 0 w 246"/>
                    <a:gd name="T3" fmla="*/ 0 h 159"/>
                    <a:gd name="T4" fmla="*/ 0 w 246"/>
                    <a:gd name="T5" fmla="*/ 0 h 159"/>
                    <a:gd name="T6" fmla="*/ 0 w 246"/>
                    <a:gd name="T7" fmla="*/ 0 h 159"/>
                    <a:gd name="T8" fmla="*/ 0 w 246"/>
                    <a:gd name="T9" fmla="*/ 0 h 159"/>
                    <a:gd name="T10" fmla="*/ 0 w 246"/>
                    <a:gd name="T11" fmla="*/ 0 h 159"/>
                    <a:gd name="T12" fmla="*/ 0 w 246"/>
                    <a:gd name="T13" fmla="*/ 0 h 159"/>
                    <a:gd name="T14" fmla="*/ 0 w 246"/>
                    <a:gd name="T15" fmla="*/ 0 h 159"/>
                    <a:gd name="T16" fmla="*/ 0 w 246"/>
                    <a:gd name="T17" fmla="*/ 0 h 159"/>
                    <a:gd name="T18" fmla="*/ 0 w 246"/>
                    <a:gd name="T19" fmla="*/ 0 h 159"/>
                    <a:gd name="T20" fmla="*/ 0 w 246"/>
                    <a:gd name="T21" fmla="*/ 0 h 159"/>
                    <a:gd name="T22" fmla="*/ 0 w 246"/>
                    <a:gd name="T23" fmla="*/ 0 h 159"/>
                    <a:gd name="T24" fmla="*/ 0 w 246"/>
                    <a:gd name="T25" fmla="*/ 0 h 159"/>
                    <a:gd name="T26" fmla="*/ 0 w 246"/>
                    <a:gd name="T27" fmla="*/ 0 h 159"/>
                    <a:gd name="T28" fmla="*/ 0 w 246"/>
                    <a:gd name="T29" fmla="*/ 0 h 159"/>
                    <a:gd name="T30" fmla="*/ 0 w 246"/>
                    <a:gd name="T31" fmla="*/ 0 h 159"/>
                    <a:gd name="T32" fmla="*/ 0 w 246"/>
                    <a:gd name="T33" fmla="*/ 0 h 159"/>
                    <a:gd name="T34" fmla="*/ 0 w 246"/>
                    <a:gd name="T35" fmla="*/ 0 h 159"/>
                    <a:gd name="T36" fmla="*/ 0 w 246"/>
                    <a:gd name="T37" fmla="*/ 0 h 159"/>
                    <a:gd name="T38" fmla="*/ 0 w 246"/>
                    <a:gd name="T39" fmla="*/ 0 h 159"/>
                    <a:gd name="T40" fmla="*/ 0 w 246"/>
                    <a:gd name="T41" fmla="*/ 0 h 159"/>
                    <a:gd name="T42" fmla="*/ 0 w 246"/>
                    <a:gd name="T43" fmla="*/ 0 h 159"/>
                    <a:gd name="T44" fmla="*/ 0 w 246"/>
                    <a:gd name="T45" fmla="*/ 0 h 159"/>
                    <a:gd name="T46" fmla="*/ 0 w 246"/>
                    <a:gd name="T47" fmla="*/ 0 h 159"/>
                    <a:gd name="T48" fmla="*/ 0 w 246"/>
                    <a:gd name="T49" fmla="*/ 0 h 159"/>
                    <a:gd name="T50" fmla="*/ 0 w 246"/>
                    <a:gd name="T51" fmla="*/ 0 h 159"/>
                    <a:gd name="T52" fmla="*/ 0 w 246"/>
                    <a:gd name="T53" fmla="*/ 0 h 159"/>
                    <a:gd name="T54" fmla="*/ 0 w 246"/>
                    <a:gd name="T55" fmla="*/ 0 h 159"/>
                    <a:gd name="T56" fmla="*/ 0 w 246"/>
                    <a:gd name="T57" fmla="*/ 0 h 159"/>
                    <a:gd name="T58" fmla="*/ 0 w 246"/>
                    <a:gd name="T59" fmla="*/ 0 h 159"/>
                    <a:gd name="T60" fmla="*/ 0 w 246"/>
                    <a:gd name="T61" fmla="*/ 0 h 159"/>
                    <a:gd name="T62" fmla="*/ 0 w 246"/>
                    <a:gd name="T63" fmla="*/ 0 h 159"/>
                    <a:gd name="T64" fmla="*/ 0 w 246"/>
                    <a:gd name="T65" fmla="*/ 0 h 159"/>
                    <a:gd name="T66" fmla="*/ 0 w 246"/>
                    <a:gd name="T67" fmla="*/ 0 h 159"/>
                    <a:gd name="T68" fmla="*/ 0 w 246"/>
                    <a:gd name="T69" fmla="*/ 0 h 159"/>
                    <a:gd name="T70" fmla="*/ 0 w 246"/>
                    <a:gd name="T71" fmla="*/ 0 h 159"/>
                    <a:gd name="T72" fmla="*/ 0 w 246"/>
                    <a:gd name="T73" fmla="*/ 0 h 159"/>
                    <a:gd name="T74" fmla="*/ 0 w 246"/>
                    <a:gd name="T75" fmla="*/ 0 h 159"/>
                    <a:gd name="T76" fmla="*/ 0 w 246"/>
                    <a:gd name="T77" fmla="*/ 0 h 159"/>
                    <a:gd name="T78" fmla="*/ 0 w 246"/>
                    <a:gd name="T79" fmla="*/ 0 h 159"/>
                    <a:gd name="T80" fmla="*/ 0 w 246"/>
                    <a:gd name="T81" fmla="*/ 0 h 159"/>
                    <a:gd name="T82" fmla="*/ 0 w 246"/>
                    <a:gd name="T83" fmla="*/ 0 h 159"/>
                    <a:gd name="T84" fmla="*/ 0 w 246"/>
                    <a:gd name="T85" fmla="*/ 0 h 159"/>
                    <a:gd name="T86" fmla="*/ 0 w 246"/>
                    <a:gd name="T87" fmla="*/ 0 h 15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46"/>
                    <a:gd name="T133" fmla="*/ 0 h 159"/>
                    <a:gd name="T134" fmla="*/ 246 w 246"/>
                    <a:gd name="T135" fmla="*/ 159 h 15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46" h="159">
                      <a:moveTo>
                        <a:pt x="0" y="23"/>
                      </a:moveTo>
                      <a:lnTo>
                        <a:pt x="2" y="38"/>
                      </a:lnTo>
                      <a:lnTo>
                        <a:pt x="5" y="51"/>
                      </a:lnTo>
                      <a:lnTo>
                        <a:pt x="9" y="64"/>
                      </a:lnTo>
                      <a:lnTo>
                        <a:pt x="14" y="77"/>
                      </a:lnTo>
                      <a:lnTo>
                        <a:pt x="20" y="89"/>
                      </a:lnTo>
                      <a:lnTo>
                        <a:pt x="27" y="100"/>
                      </a:lnTo>
                      <a:lnTo>
                        <a:pt x="34" y="111"/>
                      </a:lnTo>
                      <a:lnTo>
                        <a:pt x="43" y="120"/>
                      </a:lnTo>
                      <a:lnTo>
                        <a:pt x="52" y="129"/>
                      </a:lnTo>
                      <a:lnTo>
                        <a:pt x="61" y="136"/>
                      </a:lnTo>
                      <a:lnTo>
                        <a:pt x="71" y="143"/>
                      </a:lnTo>
                      <a:lnTo>
                        <a:pt x="82" y="149"/>
                      </a:lnTo>
                      <a:lnTo>
                        <a:pt x="93" y="153"/>
                      </a:lnTo>
                      <a:lnTo>
                        <a:pt x="106" y="156"/>
                      </a:lnTo>
                      <a:lnTo>
                        <a:pt x="118" y="159"/>
                      </a:lnTo>
                      <a:lnTo>
                        <a:pt x="130" y="159"/>
                      </a:lnTo>
                      <a:lnTo>
                        <a:pt x="139" y="159"/>
                      </a:lnTo>
                      <a:lnTo>
                        <a:pt x="148" y="157"/>
                      </a:lnTo>
                      <a:lnTo>
                        <a:pt x="157" y="156"/>
                      </a:lnTo>
                      <a:lnTo>
                        <a:pt x="166" y="153"/>
                      </a:lnTo>
                      <a:lnTo>
                        <a:pt x="174" y="150"/>
                      </a:lnTo>
                      <a:lnTo>
                        <a:pt x="183" y="145"/>
                      </a:lnTo>
                      <a:lnTo>
                        <a:pt x="191" y="142"/>
                      </a:lnTo>
                      <a:lnTo>
                        <a:pt x="198" y="136"/>
                      </a:lnTo>
                      <a:lnTo>
                        <a:pt x="205" y="131"/>
                      </a:lnTo>
                      <a:lnTo>
                        <a:pt x="212" y="124"/>
                      </a:lnTo>
                      <a:lnTo>
                        <a:pt x="219" y="118"/>
                      </a:lnTo>
                      <a:lnTo>
                        <a:pt x="226" y="111"/>
                      </a:lnTo>
                      <a:lnTo>
                        <a:pt x="232" y="102"/>
                      </a:lnTo>
                      <a:lnTo>
                        <a:pt x="237" y="94"/>
                      </a:lnTo>
                      <a:lnTo>
                        <a:pt x="242" y="85"/>
                      </a:lnTo>
                      <a:lnTo>
                        <a:pt x="246" y="76"/>
                      </a:lnTo>
                      <a:lnTo>
                        <a:pt x="246" y="74"/>
                      </a:lnTo>
                      <a:lnTo>
                        <a:pt x="246" y="70"/>
                      </a:lnTo>
                      <a:lnTo>
                        <a:pt x="246" y="68"/>
                      </a:lnTo>
                      <a:lnTo>
                        <a:pt x="246" y="64"/>
                      </a:lnTo>
                      <a:lnTo>
                        <a:pt x="246" y="60"/>
                      </a:lnTo>
                      <a:lnTo>
                        <a:pt x="246" y="58"/>
                      </a:lnTo>
                      <a:lnTo>
                        <a:pt x="246" y="54"/>
                      </a:lnTo>
                      <a:lnTo>
                        <a:pt x="246" y="52"/>
                      </a:lnTo>
                      <a:lnTo>
                        <a:pt x="242" y="62"/>
                      </a:lnTo>
                      <a:lnTo>
                        <a:pt x="238" y="72"/>
                      </a:lnTo>
                      <a:lnTo>
                        <a:pt x="233" y="82"/>
                      </a:lnTo>
                      <a:lnTo>
                        <a:pt x="228" y="90"/>
                      </a:lnTo>
                      <a:lnTo>
                        <a:pt x="221" y="99"/>
                      </a:lnTo>
                      <a:lnTo>
                        <a:pt x="215" y="107"/>
                      </a:lnTo>
                      <a:lnTo>
                        <a:pt x="208" y="114"/>
                      </a:lnTo>
                      <a:lnTo>
                        <a:pt x="201" y="121"/>
                      </a:lnTo>
                      <a:lnTo>
                        <a:pt x="193" y="127"/>
                      </a:lnTo>
                      <a:lnTo>
                        <a:pt x="185" y="132"/>
                      </a:lnTo>
                      <a:lnTo>
                        <a:pt x="177" y="137"/>
                      </a:lnTo>
                      <a:lnTo>
                        <a:pt x="168" y="142"/>
                      </a:lnTo>
                      <a:lnTo>
                        <a:pt x="159" y="144"/>
                      </a:lnTo>
                      <a:lnTo>
                        <a:pt x="149" y="147"/>
                      </a:lnTo>
                      <a:lnTo>
                        <a:pt x="140" y="148"/>
                      </a:lnTo>
                      <a:lnTo>
                        <a:pt x="130" y="148"/>
                      </a:lnTo>
                      <a:lnTo>
                        <a:pt x="118" y="148"/>
                      </a:lnTo>
                      <a:lnTo>
                        <a:pt x="106" y="145"/>
                      </a:lnTo>
                      <a:lnTo>
                        <a:pt x="93" y="142"/>
                      </a:lnTo>
                      <a:lnTo>
                        <a:pt x="82" y="137"/>
                      </a:lnTo>
                      <a:lnTo>
                        <a:pt x="71" y="131"/>
                      </a:lnTo>
                      <a:lnTo>
                        <a:pt x="61" y="124"/>
                      </a:lnTo>
                      <a:lnTo>
                        <a:pt x="52" y="115"/>
                      </a:lnTo>
                      <a:lnTo>
                        <a:pt x="43" y="106"/>
                      </a:lnTo>
                      <a:lnTo>
                        <a:pt x="35" y="95"/>
                      </a:lnTo>
                      <a:lnTo>
                        <a:pt x="28" y="84"/>
                      </a:lnTo>
                      <a:lnTo>
                        <a:pt x="22" y="72"/>
                      </a:lnTo>
                      <a:lnTo>
                        <a:pt x="17" y="59"/>
                      </a:lnTo>
                      <a:lnTo>
                        <a:pt x="13" y="46"/>
                      </a:lnTo>
                      <a:lnTo>
                        <a:pt x="10" y="32"/>
                      </a:lnTo>
                      <a:lnTo>
                        <a:pt x="8" y="17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4B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5" name="Freeform 134"/>
                <p:cNvSpPr>
                  <a:spLocks/>
                </p:cNvSpPr>
                <p:nvPr/>
              </p:nvSpPr>
              <p:spPr bwMode="auto">
                <a:xfrm>
                  <a:off x="1136" y="2657"/>
                  <a:ext cx="49" cy="27"/>
                </a:xfrm>
                <a:custGeom>
                  <a:avLst/>
                  <a:gdLst>
                    <a:gd name="T0" fmla="*/ 0 w 243"/>
                    <a:gd name="T1" fmla="*/ 0 h 164"/>
                    <a:gd name="T2" fmla="*/ 0 w 243"/>
                    <a:gd name="T3" fmla="*/ 0 h 164"/>
                    <a:gd name="T4" fmla="*/ 0 w 243"/>
                    <a:gd name="T5" fmla="*/ 0 h 164"/>
                    <a:gd name="T6" fmla="*/ 0 w 243"/>
                    <a:gd name="T7" fmla="*/ 0 h 164"/>
                    <a:gd name="T8" fmla="*/ 0 w 243"/>
                    <a:gd name="T9" fmla="*/ 0 h 164"/>
                    <a:gd name="T10" fmla="*/ 0 w 243"/>
                    <a:gd name="T11" fmla="*/ 0 h 164"/>
                    <a:gd name="T12" fmla="*/ 0 w 243"/>
                    <a:gd name="T13" fmla="*/ 0 h 164"/>
                    <a:gd name="T14" fmla="*/ 0 w 243"/>
                    <a:gd name="T15" fmla="*/ 0 h 164"/>
                    <a:gd name="T16" fmla="*/ 0 w 243"/>
                    <a:gd name="T17" fmla="*/ 0 h 164"/>
                    <a:gd name="T18" fmla="*/ 0 w 243"/>
                    <a:gd name="T19" fmla="*/ 0 h 164"/>
                    <a:gd name="T20" fmla="*/ 0 w 243"/>
                    <a:gd name="T21" fmla="*/ 0 h 164"/>
                    <a:gd name="T22" fmla="*/ 0 w 243"/>
                    <a:gd name="T23" fmla="*/ 0 h 164"/>
                    <a:gd name="T24" fmla="*/ 0 w 243"/>
                    <a:gd name="T25" fmla="*/ 0 h 164"/>
                    <a:gd name="T26" fmla="*/ 0 w 243"/>
                    <a:gd name="T27" fmla="*/ 0 h 164"/>
                    <a:gd name="T28" fmla="*/ 0 w 243"/>
                    <a:gd name="T29" fmla="*/ 0 h 164"/>
                    <a:gd name="T30" fmla="*/ 0 w 243"/>
                    <a:gd name="T31" fmla="*/ 0 h 164"/>
                    <a:gd name="T32" fmla="*/ 0 w 243"/>
                    <a:gd name="T33" fmla="*/ 0 h 164"/>
                    <a:gd name="T34" fmla="*/ 0 w 243"/>
                    <a:gd name="T35" fmla="*/ 0 h 164"/>
                    <a:gd name="T36" fmla="*/ 0 w 243"/>
                    <a:gd name="T37" fmla="*/ 0 h 164"/>
                    <a:gd name="T38" fmla="*/ 0 w 243"/>
                    <a:gd name="T39" fmla="*/ 0 h 164"/>
                    <a:gd name="T40" fmla="*/ 0 w 243"/>
                    <a:gd name="T41" fmla="*/ 0 h 164"/>
                    <a:gd name="T42" fmla="*/ 0 w 243"/>
                    <a:gd name="T43" fmla="*/ 0 h 164"/>
                    <a:gd name="T44" fmla="*/ 0 w 243"/>
                    <a:gd name="T45" fmla="*/ 0 h 164"/>
                    <a:gd name="T46" fmla="*/ 0 w 243"/>
                    <a:gd name="T47" fmla="*/ 0 h 164"/>
                    <a:gd name="T48" fmla="*/ 0 w 243"/>
                    <a:gd name="T49" fmla="*/ 0 h 164"/>
                    <a:gd name="T50" fmla="*/ 0 w 243"/>
                    <a:gd name="T51" fmla="*/ 0 h 164"/>
                    <a:gd name="T52" fmla="*/ 0 w 243"/>
                    <a:gd name="T53" fmla="*/ 0 h 164"/>
                    <a:gd name="T54" fmla="*/ 0 w 243"/>
                    <a:gd name="T55" fmla="*/ 0 h 164"/>
                    <a:gd name="T56" fmla="*/ 0 w 243"/>
                    <a:gd name="T57" fmla="*/ 0 h 164"/>
                    <a:gd name="T58" fmla="*/ 0 w 243"/>
                    <a:gd name="T59" fmla="*/ 0 h 164"/>
                    <a:gd name="T60" fmla="*/ 0 w 243"/>
                    <a:gd name="T61" fmla="*/ 0 h 164"/>
                    <a:gd name="T62" fmla="*/ 0 w 243"/>
                    <a:gd name="T63" fmla="*/ 0 h 164"/>
                    <a:gd name="T64" fmla="*/ 0 w 243"/>
                    <a:gd name="T65" fmla="*/ 0 h 164"/>
                    <a:gd name="T66" fmla="*/ 0 w 243"/>
                    <a:gd name="T67" fmla="*/ 0 h 164"/>
                    <a:gd name="T68" fmla="*/ 0 w 243"/>
                    <a:gd name="T69" fmla="*/ 0 h 164"/>
                    <a:gd name="T70" fmla="*/ 0 w 243"/>
                    <a:gd name="T71" fmla="*/ 0 h 164"/>
                    <a:gd name="T72" fmla="*/ 0 w 243"/>
                    <a:gd name="T73" fmla="*/ 0 h 164"/>
                    <a:gd name="T74" fmla="*/ 0 w 243"/>
                    <a:gd name="T75" fmla="*/ 0 h 164"/>
                    <a:gd name="T76" fmla="*/ 0 w 243"/>
                    <a:gd name="T77" fmla="*/ 0 h 164"/>
                    <a:gd name="T78" fmla="*/ 0 w 243"/>
                    <a:gd name="T79" fmla="*/ 0 h 164"/>
                    <a:gd name="T80" fmla="*/ 0 w 243"/>
                    <a:gd name="T81" fmla="*/ 0 h 164"/>
                    <a:gd name="T82" fmla="*/ 0 w 243"/>
                    <a:gd name="T83" fmla="*/ 0 h 164"/>
                    <a:gd name="T84" fmla="*/ 0 w 243"/>
                    <a:gd name="T85" fmla="*/ 0 h 164"/>
                    <a:gd name="T86" fmla="*/ 0 w 243"/>
                    <a:gd name="T87" fmla="*/ 0 h 164"/>
                    <a:gd name="T88" fmla="*/ 0 w 243"/>
                    <a:gd name="T89" fmla="*/ 0 h 164"/>
                    <a:gd name="T90" fmla="*/ 0 w 243"/>
                    <a:gd name="T91" fmla="*/ 0 h 164"/>
                    <a:gd name="T92" fmla="*/ 0 w 243"/>
                    <a:gd name="T93" fmla="*/ 0 h 164"/>
                    <a:gd name="T94" fmla="*/ 0 w 243"/>
                    <a:gd name="T95" fmla="*/ 0 h 1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43"/>
                    <a:gd name="T145" fmla="*/ 0 h 164"/>
                    <a:gd name="T146" fmla="*/ 243 w 243"/>
                    <a:gd name="T147" fmla="*/ 164 h 1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43" h="164">
                      <a:moveTo>
                        <a:pt x="0" y="21"/>
                      </a:moveTo>
                      <a:lnTo>
                        <a:pt x="2" y="36"/>
                      </a:lnTo>
                      <a:lnTo>
                        <a:pt x="4" y="50"/>
                      </a:lnTo>
                      <a:lnTo>
                        <a:pt x="8" y="64"/>
                      </a:lnTo>
                      <a:lnTo>
                        <a:pt x="12" y="78"/>
                      </a:lnTo>
                      <a:lnTo>
                        <a:pt x="18" y="90"/>
                      </a:lnTo>
                      <a:lnTo>
                        <a:pt x="24" y="101"/>
                      </a:lnTo>
                      <a:lnTo>
                        <a:pt x="31" y="112"/>
                      </a:lnTo>
                      <a:lnTo>
                        <a:pt x="39" y="122"/>
                      </a:lnTo>
                      <a:lnTo>
                        <a:pt x="48" y="131"/>
                      </a:lnTo>
                      <a:lnTo>
                        <a:pt x="58" y="140"/>
                      </a:lnTo>
                      <a:lnTo>
                        <a:pt x="68" y="147"/>
                      </a:lnTo>
                      <a:lnTo>
                        <a:pt x="79" y="153"/>
                      </a:lnTo>
                      <a:lnTo>
                        <a:pt x="90" y="158"/>
                      </a:lnTo>
                      <a:lnTo>
                        <a:pt x="103" y="161"/>
                      </a:lnTo>
                      <a:lnTo>
                        <a:pt x="115" y="163"/>
                      </a:lnTo>
                      <a:lnTo>
                        <a:pt x="127" y="164"/>
                      </a:lnTo>
                      <a:lnTo>
                        <a:pt x="137" y="164"/>
                      </a:lnTo>
                      <a:lnTo>
                        <a:pt x="146" y="163"/>
                      </a:lnTo>
                      <a:lnTo>
                        <a:pt x="155" y="160"/>
                      </a:lnTo>
                      <a:lnTo>
                        <a:pt x="164" y="157"/>
                      </a:lnTo>
                      <a:lnTo>
                        <a:pt x="173" y="154"/>
                      </a:lnTo>
                      <a:lnTo>
                        <a:pt x="181" y="149"/>
                      </a:lnTo>
                      <a:lnTo>
                        <a:pt x="189" y="145"/>
                      </a:lnTo>
                      <a:lnTo>
                        <a:pt x="197" y="139"/>
                      </a:lnTo>
                      <a:lnTo>
                        <a:pt x="204" y="133"/>
                      </a:lnTo>
                      <a:lnTo>
                        <a:pt x="211" y="125"/>
                      </a:lnTo>
                      <a:lnTo>
                        <a:pt x="217" y="118"/>
                      </a:lnTo>
                      <a:lnTo>
                        <a:pt x="224" y="110"/>
                      </a:lnTo>
                      <a:lnTo>
                        <a:pt x="230" y="101"/>
                      </a:lnTo>
                      <a:lnTo>
                        <a:pt x="235" y="93"/>
                      </a:lnTo>
                      <a:lnTo>
                        <a:pt x="239" y="84"/>
                      </a:lnTo>
                      <a:lnTo>
                        <a:pt x="243" y="74"/>
                      </a:lnTo>
                      <a:lnTo>
                        <a:pt x="243" y="70"/>
                      </a:lnTo>
                      <a:lnTo>
                        <a:pt x="243" y="68"/>
                      </a:lnTo>
                      <a:lnTo>
                        <a:pt x="243" y="64"/>
                      </a:lnTo>
                      <a:lnTo>
                        <a:pt x="243" y="62"/>
                      </a:lnTo>
                      <a:lnTo>
                        <a:pt x="242" y="58"/>
                      </a:lnTo>
                      <a:lnTo>
                        <a:pt x="242" y="56"/>
                      </a:lnTo>
                      <a:lnTo>
                        <a:pt x="241" y="52"/>
                      </a:lnTo>
                      <a:lnTo>
                        <a:pt x="241" y="50"/>
                      </a:lnTo>
                      <a:lnTo>
                        <a:pt x="238" y="61"/>
                      </a:lnTo>
                      <a:lnTo>
                        <a:pt x="234" y="72"/>
                      </a:lnTo>
                      <a:lnTo>
                        <a:pt x="230" y="81"/>
                      </a:lnTo>
                      <a:lnTo>
                        <a:pt x="225" y="91"/>
                      </a:lnTo>
                      <a:lnTo>
                        <a:pt x="219" y="100"/>
                      </a:lnTo>
                      <a:lnTo>
                        <a:pt x="213" y="109"/>
                      </a:lnTo>
                      <a:lnTo>
                        <a:pt x="206" y="116"/>
                      </a:lnTo>
                      <a:lnTo>
                        <a:pt x="199" y="123"/>
                      </a:lnTo>
                      <a:lnTo>
                        <a:pt x="191" y="130"/>
                      </a:lnTo>
                      <a:lnTo>
                        <a:pt x="183" y="136"/>
                      </a:lnTo>
                      <a:lnTo>
                        <a:pt x="174" y="141"/>
                      </a:lnTo>
                      <a:lnTo>
                        <a:pt x="166" y="146"/>
                      </a:lnTo>
                      <a:lnTo>
                        <a:pt x="156" y="148"/>
                      </a:lnTo>
                      <a:lnTo>
                        <a:pt x="147" y="151"/>
                      </a:lnTo>
                      <a:lnTo>
                        <a:pt x="137" y="153"/>
                      </a:lnTo>
                      <a:lnTo>
                        <a:pt x="127" y="153"/>
                      </a:lnTo>
                      <a:lnTo>
                        <a:pt x="115" y="152"/>
                      </a:lnTo>
                      <a:lnTo>
                        <a:pt x="104" y="151"/>
                      </a:lnTo>
                      <a:lnTo>
                        <a:pt x="91" y="147"/>
                      </a:lnTo>
                      <a:lnTo>
                        <a:pt x="81" y="142"/>
                      </a:lnTo>
                      <a:lnTo>
                        <a:pt x="70" y="136"/>
                      </a:lnTo>
                      <a:lnTo>
                        <a:pt x="61" y="129"/>
                      </a:lnTo>
                      <a:lnTo>
                        <a:pt x="52" y="121"/>
                      </a:lnTo>
                      <a:lnTo>
                        <a:pt x="43" y="112"/>
                      </a:lnTo>
                      <a:lnTo>
                        <a:pt x="36" y="101"/>
                      </a:lnTo>
                      <a:lnTo>
                        <a:pt x="29" y="91"/>
                      </a:lnTo>
                      <a:lnTo>
                        <a:pt x="23" y="80"/>
                      </a:lnTo>
                      <a:lnTo>
                        <a:pt x="18" y="68"/>
                      </a:lnTo>
                      <a:lnTo>
                        <a:pt x="14" y="55"/>
                      </a:lnTo>
                      <a:lnTo>
                        <a:pt x="12" y="42"/>
                      </a:lnTo>
                      <a:lnTo>
                        <a:pt x="10" y="27"/>
                      </a:lnTo>
                      <a:lnTo>
                        <a:pt x="9" y="13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10" y="1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5" y="10"/>
                      </a:lnTo>
                      <a:lnTo>
                        <a:pt x="4" y="13"/>
                      </a:lnTo>
                      <a:lnTo>
                        <a:pt x="3" y="14"/>
                      </a:lnTo>
                      <a:lnTo>
                        <a:pt x="2" y="16"/>
                      </a:lnTo>
                      <a:lnTo>
                        <a:pt x="1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4BF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6" name="Freeform 135"/>
                <p:cNvSpPr>
                  <a:spLocks/>
                </p:cNvSpPr>
                <p:nvPr/>
              </p:nvSpPr>
              <p:spPr bwMode="auto">
                <a:xfrm>
                  <a:off x="1137" y="2655"/>
                  <a:ext cx="48" cy="28"/>
                </a:xfrm>
                <a:custGeom>
                  <a:avLst/>
                  <a:gdLst>
                    <a:gd name="T0" fmla="*/ 0 w 238"/>
                    <a:gd name="T1" fmla="*/ 0 h 169"/>
                    <a:gd name="T2" fmla="*/ 0 w 238"/>
                    <a:gd name="T3" fmla="*/ 0 h 169"/>
                    <a:gd name="T4" fmla="*/ 0 w 238"/>
                    <a:gd name="T5" fmla="*/ 0 h 169"/>
                    <a:gd name="T6" fmla="*/ 0 w 238"/>
                    <a:gd name="T7" fmla="*/ 0 h 169"/>
                    <a:gd name="T8" fmla="*/ 0 w 238"/>
                    <a:gd name="T9" fmla="*/ 0 h 169"/>
                    <a:gd name="T10" fmla="*/ 0 w 238"/>
                    <a:gd name="T11" fmla="*/ 0 h 169"/>
                    <a:gd name="T12" fmla="*/ 0 w 238"/>
                    <a:gd name="T13" fmla="*/ 0 h 169"/>
                    <a:gd name="T14" fmla="*/ 0 w 238"/>
                    <a:gd name="T15" fmla="*/ 0 h 169"/>
                    <a:gd name="T16" fmla="*/ 0 w 238"/>
                    <a:gd name="T17" fmla="*/ 0 h 169"/>
                    <a:gd name="T18" fmla="*/ 0 w 238"/>
                    <a:gd name="T19" fmla="*/ 0 h 169"/>
                    <a:gd name="T20" fmla="*/ 0 w 238"/>
                    <a:gd name="T21" fmla="*/ 0 h 169"/>
                    <a:gd name="T22" fmla="*/ 0 w 238"/>
                    <a:gd name="T23" fmla="*/ 0 h 169"/>
                    <a:gd name="T24" fmla="*/ 0 w 238"/>
                    <a:gd name="T25" fmla="*/ 0 h 169"/>
                    <a:gd name="T26" fmla="*/ 0 w 238"/>
                    <a:gd name="T27" fmla="*/ 0 h 169"/>
                    <a:gd name="T28" fmla="*/ 0 w 238"/>
                    <a:gd name="T29" fmla="*/ 0 h 169"/>
                    <a:gd name="T30" fmla="*/ 0 w 238"/>
                    <a:gd name="T31" fmla="*/ 0 h 169"/>
                    <a:gd name="T32" fmla="*/ 0 w 238"/>
                    <a:gd name="T33" fmla="*/ 0 h 169"/>
                    <a:gd name="T34" fmla="*/ 0 w 238"/>
                    <a:gd name="T35" fmla="*/ 0 h 169"/>
                    <a:gd name="T36" fmla="*/ 0 w 238"/>
                    <a:gd name="T37" fmla="*/ 0 h 169"/>
                    <a:gd name="T38" fmla="*/ 0 w 238"/>
                    <a:gd name="T39" fmla="*/ 0 h 169"/>
                    <a:gd name="T40" fmla="*/ 0 w 238"/>
                    <a:gd name="T41" fmla="*/ 0 h 169"/>
                    <a:gd name="T42" fmla="*/ 0 w 238"/>
                    <a:gd name="T43" fmla="*/ 0 h 169"/>
                    <a:gd name="T44" fmla="*/ 0 w 238"/>
                    <a:gd name="T45" fmla="*/ 0 h 169"/>
                    <a:gd name="T46" fmla="*/ 0 w 238"/>
                    <a:gd name="T47" fmla="*/ 0 h 169"/>
                    <a:gd name="T48" fmla="*/ 0 w 238"/>
                    <a:gd name="T49" fmla="*/ 0 h 169"/>
                    <a:gd name="T50" fmla="*/ 0 w 238"/>
                    <a:gd name="T51" fmla="*/ 0 h 169"/>
                    <a:gd name="T52" fmla="*/ 0 w 238"/>
                    <a:gd name="T53" fmla="*/ 0 h 169"/>
                    <a:gd name="T54" fmla="*/ 0 w 238"/>
                    <a:gd name="T55" fmla="*/ 0 h 169"/>
                    <a:gd name="T56" fmla="*/ 0 w 238"/>
                    <a:gd name="T57" fmla="*/ 0 h 169"/>
                    <a:gd name="T58" fmla="*/ 0 w 238"/>
                    <a:gd name="T59" fmla="*/ 0 h 169"/>
                    <a:gd name="T60" fmla="*/ 0 w 238"/>
                    <a:gd name="T61" fmla="*/ 0 h 169"/>
                    <a:gd name="T62" fmla="*/ 0 w 238"/>
                    <a:gd name="T63" fmla="*/ 0 h 169"/>
                    <a:gd name="T64" fmla="*/ 0 w 238"/>
                    <a:gd name="T65" fmla="*/ 0 h 169"/>
                    <a:gd name="T66" fmla="*/ 0 w 238"/>
                    <a:gd name="T67" fmla="*/ 0 h 169"/>
                    <a:gd name="T68" fmla="*/ 0 w 238"/>
                    <a:gd name="T69" fmla="*/ 0 h 169"/>
                    <a:gd name="T70" fmla="*/ 0 w 238"/>
                    <a:gd name="T71" fmla="*/ 0 h 169"/>
                    <a:gd name="T72" fmla="*/ 0 w 238"/>
                    <a:gd name="T73" fmla="*/ 0 h 169"/>
                    <a:gd name="T74" fmla="*/ 0 w 238"/>
                    <a:gd name="T75" fmla="*/ 0 h 169"/>
                    <a:gd name="T76" fmla="*/ 0 w 238"/>
                    <a:gd name="T77" fmla="*/ 0 h 169"/>
                    <a:gd name="T78" fmla="*/ 0 w 238"/>
                    <a:gd name="T79" fmla="*/ 0 h 169"/>
                    <a:gd name="T80" fmla="*/ 0 w 238"/>
                    <a:gd name="T81" fmla="*/ 0 h 169"/>
                    <a:gd name="T82" fmla="*/ 0 w 238"/>
                    <a:gd name="T83" fmla="*/ 0 h 169"/>
                    <a:gd name="T84" fmla="*/ 0 w 238"/>
                    <a:gd name="T85" fmla="*/ 0 h 169"/>
                    <a:gd name="T86" fmla="*/ 0 w 238"/>
                    <a:gd name="T87" fmla="*/ 0 h 169"/>
                    <a:gd name="T88" fmla="*/ 0 w 238"/>
                    <a:gd name="T89" fmla="*/ 0 h 169"/>
                    <a:gd name="T90" fmla="*/ 0 w 238"/>
                    <a:gd name="T91" fmla="*/ 0 h 169"/>
                    <a:gd name="T92" fmla="*/ 0 w 238"/>
                    <a:gd name="T93" fmla="*/ 0 h 169"/>
                    <a:gd name="T94" fmla="*/ 0 w 238"/>
                    <a:gd name="T95" fmla="*/ 0 h 169"/>
                    <a:gd name="T96" fmla="*/ 0 w 238"/>
                    <a:gd name="T97" fmla="*/ 0 h 169"/>
                    <a:gd name="T98" fmla="*/ 0 w 238"/>
                    <a:gd name="T99" fmla="*/ 0 h 169"/>
                    <a:gd name="T100" fmla="*/ 0 w 238"/>
                    <a:gd name="T101" fmla="*/ 0 h 169"/>
                    <a:gd name="T102" fmla="*/ 0 w 238"/>
                    <a:gd name="T103" fmla="*/ 0 h 169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38"/>
                    <a:gd name="T157" fmla="*/ 0 h 169"/>
                    <a:gd name="T158" fmla="*/ 238 w 238"/>
                    <a:gd name="T159" fmla="*/ 169 h 169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38" h="169">
                      <a:moveTo>
                        <a:pt x="0" y="21"/>
                      </a:move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0" y="38"/>
                      </a:lnTo>
                      <a:lnTo>
                        <a:pt x="2" y="53"/>
                      </a:lnTo>
                      <a:lnTo>
                        <a:pt x="5" y="67"/>
                      </a:lnTo>
                      <a:lnTo>
                        <a:pt x="9" y="80"/>
                      </a:lnTo>
                      <a:lnTo>
                        <a:pt x="14" y="93"/>
                      </a:lnTo>
                      <a:lnTo>
                        <a:pt x="20" y="105"/>
                      </a:lnTo>
                      <a:lnTo>
                        <a:pt x="27" y="116"/>
                      </a:lnTo>
                      <a:lnTo>
                        <a:pt x="35" y="127"/>
                      </a:lnTo>
                      <a:lnTo>
                        <a:pt x="44" y="136"/>
                      </a:lnTo>
                      <a:lnTo>
                        <a:pt x="53" y="145"/>
                      </a:lnTo>
                      <a:lnTo>
                        <a:pt x="63" y="152"/>
                      </a:lnTo>
                      <a:lnTo>
                        <a:pt x="74" y="158"/>
                      </a:lnTo>
                      <a:lnTo>
                        <a:pt x="85" y="163"/>
                      </a:lnTo>
                      <a:lnTo>
                        <a:pt x="98" y="166"/>
                      </a:lnTo>
                      <a:lnTo>
                        <a:pt x="110" y="169"/>
                      </a:lnTo>
                      <a:lnTo>
                        <a:pt x="122" y="169"/>
                      </a:lnTo>
                      <a:lnTo>
                        <a:pt x="132" y="169"/>
                      </a:lnTo>
                      <a:lnTo>
                        <a:pt x="141" y="168"/>
                      </a:lnTo>
                      <a:lnTo>
                        <a:pt x="151" y="165"/>
                      </a:lnTo>
                      <a:lnTo>
                        <a:pt x="160" y="162"/>
                      </a:lnTo>
                      <a:lnTo>
                        <a:pt x="169" y="158"/>
                      </a:lnTo>
                      <a:lnTo>
                        <a:pt x="177" y="153"/>
                      </a:lnTo>
                      <a:lnTo>
                        <a:pt x="185" y="148"/>
                      </a:lnTo>
                      <a:lnTo>
                        <a:pt x="193" y="142"/>
                      </a:lnTo>
                      <a:lnTo>
                        <a:pt x="200" y="135"/>
                      </a:lnTo>
                      <a:lnTo>
                        <a:pt x="207" y="128"/>
                      </a:lnTo>
                      <a:lnTo>
                        <a:pt x="213" y="120"/>
                      </a:lnTo>
                      <a:lnTo>
                        <a:pt x="220" y="111"/>
                      </a:lnTo>
                      <a:lnTo>
                        <a:pt x="225" y="103"/>
                      </a:lnTo>
                      <a:lnTo>
                        <a:pt x="230" y="93"/>
                      </a:lnTo>
                      <a:lnTo>
                        <a:pt x="234" y="83"/>
                      </a:lnTo>
                      <a:lnTo>
                        <a:pt x="238" y="73"/>
                      </a:lnTo>
                      <a:lnTo>
                        <a:pt x="237" y="69"/>
                      </a:lnTo>
                      <a:lnTo>
                        <a:pt x="237" y="67"/>
                      </a:lnTo>
                      <a:lnTo>
                        <a:pt x="236" y="63"/>
                      </a:lnTo>
                      <a:lnTo>
                        <a:pt x="236" y="61"/>
                      </a:lnTo>
                      <a:lnTo>
                        <a:pt x="235" y="57"/>
                      </a:lnTo>
                      <a:lnTo>
                        <a:pt x="235" y="55"/>
                      </a:lnTo>
                      <a:lnTo>
                        <a:pt x="234" y="51"/>
                      </a:lnTo>
                      <a:lnTo>
                        <a:pt x="234" y="49"/>
                      </a:lnTo>
                      <a:lnTo>
                        <a:pt x="231" y="61"/>
                      </a:lnTo>
                      <a:lnTo>
                        <a:pt x="228" y="72"/>
                      </a:lnTo>
                      <a:lnTo>
                        <a:pt x="224" y="83"/>
                      </a:lnTo>
                      <a:lnTo>
                        <a:pt x="220" y="92"/>
                      </a:lnTo>
                      <a:lnTo>
                        <a:pt x="214" y="102"/>
                      </a:lnTo>
                      <a:lnTo>
                        <a:pt x="208" y="111"/>
                      </a:lnTo>
                      <a:lnTo>
                        <a:pt x="201" y="120"/>
                      </a:lnTo>
                      <a:lnTo>
                        <a:pt x="194" y="127"/>
                      </a:lnTo>
                      <a:lnTo>
                        <a:pt x="187" y="134"/>
                      </a:lnTo>
                      <a:lnTo>
                        <a:pt x="179" y="140"/>
                      </a:lnTo>
                      <a:lnTo>
                        <a:pt x="170" y="146"/>
                      </a:lnTo>
                      <a:lnTo>
                        <a:pt x="161" y="151"/>
                      </a:lnTo>
                      <a:lnTo>
                        <a:pt x="152" y="154"/>
                      </a:lnTo>
                      <a:lnTo>
                        <a:pt x="142" y="157"/>
                      </a:lnTo>
                      <a:lnTo>
                        <a:pt x="132" y="158"/>
                      </a:lnTo>
                      <a:lnTo>
                        <a:pt x="122" y="158"/>
                      </a:lnTo>
                      <a:lnTo>
                        <a:pt x="111" y="158"/>
                      </a:lnTo>
                      <a:lnTo>
                        <a:pt x="99" y="156"/>
                      </a:lnTo>
                      <a:lnTo>
                        <a:pt x="88" y="152"/>
                      </a:lnTo>
                      <a:lnTo>
                        <a:pt x="77" y="148"/>
                      </a:lnTo>
                      <a:lnTo>
                        <a:pt x="67" y="142"/>
                      </a:lnTo>
                      <a:lnTo>
                        <a:pt x="58" y="135"/>
                      </a:lnTo>
                      <a:lnTo>
                        <a:pt x="50" y="128"/>
                      </a:lnTo>
                      <a:lnTo>
                        <a:pt x="42" y="120"/>
                      </a:lnTo>
                      <a:lnTo>
                        <a:pt x="34" y="110"/>
                      </a:lnTo>
                      <a:lnTo>
                        <a:pt x="28" y="99"/>
                      </a:lnTo>
                      <a:lnTo>
                        <a:pt x="22" y="89"/>
                      </a:lnTo>
                      <a:lnTo>
                        <a:pt x="18" y="77"/>
                      </a:lnTo>
                      <a:lnTo>
                        <a:pt x="14" y="63"/>
                      </a:lnTo>
                      <a:lnTo>
                        <a:pt x="11" y="51"/>
                      </a:lnTo>
                      <a:lnTo>
                        <a:pt x="9" y="37"/>
                      </a:lnTo>
                      <a:lnTo>
                        <a:pt x="9" y="24"/>
                      </a:lnTo>
                      <a:lnTo>
                        <a:pt x="9" y="20"/>
                      </a:lnTo>
                      <a:lnTo>
                        <a:pt x="9" y="18"/>
                      </a:lnTo>
                      <a:lnTo>
                        <a:pt x="9" y="15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10" y="6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9" y="2"/>
                      </a:lnTo>
                      <a:lnTo>
                        <a:pt x="8" y="3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5" y="9"/>
                      </a:lnTo>
                      <a:lnTo>
                        <a:pt x="4" y="11"/>
                      </a:lnTo>
                      <a:lnTo>
                        <a:pt x="3" y="13"/>
                      </a:lnTo>
                      <a:lnTo>
                        <a:pt x="3" y="14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F5C1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7" name="Freeform 136"/>
                <p:cNvSpPr>
                  <a:spLocks/>
                </p:cNvSpPr>
                <p:nvPr/>
              </p:nvSpPr>
              <p:spPr bwMode="auto">
                <a:xfrm>
                  <a:off x="1138" y="2654"/>
                  <a:ext cx="46" cy="29"/>
                </a:xfrm>
                <a:custGeom>
                  <a:avLst/>
                  <a:gdLst>
                    <a:gd name="T0" fmla="*/ 0 w 232"/>
                    <a:gd name="T1" fmla="*/ 0 h 174"/>
                    <a:gd name="T2" fmla="*/ 0 w 232"/>
                    <a:gd name="T3" fmla="*/ 0 h 174"/>
                    <a:gd name="T4" fmla="*/ 0 w 232"/>
                    <a:gd name="T5" fmla="*/ 0 h 174"/>
                    <a:gd name="T6" fmla="*/ 0 w 232"/>
                    <a:gd name="T7" fmla="*/ 0 h 174"/>
                    <a:gd name="T8" fmla="*/ 0 w 232"/>
                    <a:gd name="T9" fmla="*/ 0 h 174"/>
                    <a:gd name="T10" fmla="*/ 0 w 232"/>
                    <a:gd name="T11" fmla="*/ 0 h 174"/>
                    <a:gd name="T12" fmla="*/ 0 w 232"/>
                    <a:gd name="T13" fmla="*/ 0 h 174"/>
                    <a:gd name="T14" fmla="*/ 0 w 232"/>
                    <a:gd name="T15" fmla="*/ 0 h 174"/>
                    <a:gd name="T16" fmla="*/ 0 w 232"/>
                    <a:gd name="T17" fmla="*/ 0 h 174"/>
                    <a:gd name="T18" fmla="*/ 0 w 232"/>
                    <a:gd name="T19" fmla="*/ 0 h 174"/>
                    <a:gd name="T20" fmla="*/ 0 w 232"/>
                    <a:gd name="T21" fmla="*/ 0 h 174"/>
                    <a:gd name="T22" fmla="*/ 0 w 232"/>
                    <a:gd name="T23" fmla="*/ 0 h 174"/>
                    <a:gd name="T24" fmla="*/ 0 w 232"/>
                    <a:gd name="T25" fmla="*/ 0 h 174"/>
                    <a:gd name="T26" fmla="*/ 0 w 232"/>
                    <a:gd name="T27" fmla="*/ 0 h 174"/>
                    <a:gd name="T28" fmla="*/ 0 w 232"/>
                    <a:gd name="T29" fmla="*/ 0 h 174"/>
                    <a:gd name="T30" fmla="*/ 0 w 232"/>
                    <a:gd name="T31" fmla="*/ 0 h 174"/>
                    <a:gd name="T32" fmla="*/ 0 w 232"/>
                    <a:gd name="T33" fmla="*/ 0 h 174"/>
                    <a:gd name="T34" fmla="*/ 0 w 232"/>
                    <a:gd name="T35" fmla="*/ 0 h 174"/>
                    <a:gd name="T36" fmla="*/ 0 w 232"/>
                    <a:gd name="T37" fmla="*/ 0 h 174"/>
                    <a:gd name="T38" fmla="*/ 0 w 232"/>
                    <a:gd name="T39" fmla="*/ 0 h 174"/>
                    <a:gd name="T40" fmla="*/ 0 w 232"/>
                    <a:gd name="T41" fmla="*/ 0 h 174"/>
                    <a:gd name="T42" fmla="*/ 0 w 232"/>
                    <a:gd name="T43" fmla="*/ 0 h 174"/>
                    <a:gd name="T44" fmla="*/ 0 w 232"/>
                    <a:gd name="T45" fmla="*/ 0 h 174"/>
                    <a:gd name="T46" fmla="*/ 0 w 232"/>
                    <a:gd name="T47" fmla="*/ 0 h 174"/>
                    <a:gd name="T48" fmla="*/ 0 w 232"/>
                    <a:gd name="T49" fmla="*/ 0 h 174"/>
                    <a:gd name="T50" fmla="*/ 0 w 232"/>
                    <a:gd name="T51" fmla="*/ 0 h 174"/>
                    <a:gd name="T52" fmla="*/ 0 w 232"/>
                    <a:gd name="T53" fmla="*/ 0 h 174"/>
                    <a:gd name="T54" fmla="*/ 0 w 232"/>
                    <a:gd name="T55" fmla="*/ 0 h 174"/>
                    <a:gd name="T56" fmla="*/ 0 w 232"/>
                    <a:gd name="T57" fmla="*/ 0 h 174"/>
                    <a:gd name="T58" fmla="*/ 0 w 232"/>
                    <a:gd name="T59" fmla="*/ 0 h 174"/>
                    <a:gd name="T60" fmla="*/ 0 w 232"/>
                    <a:gd name="T61" fmla="*/ 0 h 174"/>
                    <a:gd name="T62" fmla="*/ 0 w 232"/>
                    <a:gd name="T63" fmla="*/ 0 h 174"/>
                    <a:gd name="T64" fmla="*/ 0 w 232"/>
                    <a:gd name="T65" fmla="*/ 0 h 174"/>
                    <a:gd name="T66" fmla="*/ 0 w 232"/>
                    <a:gd name="T67" fmla="*/ 0 h 174"/>
                    <a:gd name="T68" fmla="*/ 0 w 232"/>
                    <a:gd name="T69" fmla="*/ 0 h 174"/>
                    <a:gd name="T70" fmla="*/ 0 w 232"/>
                    <a:gd name="T71" fmla="*/ 0 h 174"/>
                    <a:gd name="T72" fmla="*/ 0 w 232"/>
                    <a:gd name="T73" fmla="*/ 0 h 174"/>
                    <a:gd name="T74" fmla="*/ 0 w 232"/>
                    <a:gd name="T75" fmla="*/ 0 h 174"/>
                    <a:gd name="T76" fmla="*/ 0 w 232"/>
                    <a:gd name="T77" fmla="*/ 0 h 174"/>
                    <a:gd name="T78" fmla="*/ 0 w 232"/>
                    <a:gd name="T79" fmla="*/ 0 h 174"/>
                    <a:gd name="T80" fmla="*/ 0 w 232"/>
                    <a:gd name="T81" fmla="*/ 0 h 174"/>
                    <a:gd name="T82" fmla="*/ 0 w 232"/>
                    <a:gd name="T83" fmla="*/ 0 h 174"/>
                    <a:gd name="T84" fmla="*/ 0 w 232"/>
                    <a:gd name="T85" fmla="*/ 0 h 174"/>
                    <a:gd name="T86" fmla="*/ 0 w 232"/>
                    <a:gd name="T87" fmla="*/ 0 h 174"/>
                    <a:gd name="T88" fmla="*/ 0 w 232"/>
                    <a:gd name="T89" fmla="*/ 0 h 174"/>
                    <a:gd name="T90" fmla="*/ 0 w 232"/>
                    <a:gd name="T91" fmla="*/ 0 h 174"/>
                    <a:gd name="T92" fmla="*/ 0 w 232"/>
                    <a:gd name="T93" fmla="*/ 0 h 174"/>
                    <a:gd name="T94" fmla="*/ 0 w 232"/>
                    <a:gd name="T95" fmla="*/ 0 h 1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32"/>
                    <a:gd name="T145" fmla="*/ 0 h 174"/>
                    <a:gd name="T146" fmla="*/ 232 w 232"/>
                    <a:gd name="T147" fmla="*/ 174 h 1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32" h="174">
                      <a:moveTo>
                        <a:pt x="1" y="21"/>
                      </a:moveTo>
                      <a:lnTo>
                        <a:pt x="1" y="22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4"/>
                      </a:lnTo>
                      <a:lnTo>
                        <a:pt x="1" y="48"/>
                      </a:lnTo>
                      <a:lnTo>
                        <a:pt x="3" y="63"/>
                      </a:lnTo>
                      <a:lnTo>
                        <a:pt x="5" y="76"/>
                      </a:lnTo>
                      <a:lnTo>
                        <a:pt x="9" y="89"/>
                      </a:lnTo>
                      <a:lnTo>
                        <a:pt x="14" y="101"/>
                      </a:lnTo>
                      <a:lnTo>
                        <a:pt x="20" y="112"/>
                      </a:lnTo>
                      <a:lnTo>
                        <a:pt x="27" y="122"/>
                      </a:lnTo>
                      <a:lnTo>
                        <a:pt x="34" y="133"/>
                      </a:lnTo>
                      <a:lnTo>
                        <a:pt x="43" y="142"/>
                      </a:lnTo>
                      <a:lnTo>
                        <a:pt x="52" y="150"/>
                      </a:lnTo>
                      <a:lnTo>
                        <a:pt x="61" y="157"/>
                      </a:lnTo>
                      <a:lnTo>
                        <a:pt x="72" y="163"/>
                      </a:lnTo>
                      <a:lnTo>
                        <a:pt x="82" y="168"/>
                      </a:lnTo>
                      <a:lnTo>
                        <a:pt x="95" y="172"/>
                      </a:lnTo>
                      <a:lnTo>
                        <a:pt x="106" y="173"/>
                      </a:lnTo>
                      <a:lnTo>
                        <a:pt x="118" y="174"/>
                      </a:lnTo>
                      <a:lnTo>
                        <a:pt x="128" y="174"/>
                      </a:lnTo>
                      <a:lnTo>
                        <a:pt x="138" y="172"/>
                      </a:lnTo>
                      <a:lnTo>
                        <a:pt x="147" y="169"/>
                      </a:lnTo>
                      <a:lnTo>
                        <a:pt x="157" y="167"/>
                      </a:lnTo>
                      <a:lnTo>
                        <a:pt x="165" y="162"/>
                      </a:lnTo>
                      <a:lnTo>
                        <a:pt x="174" y="157"/>
                      </a:lnTo>
                      <a:lnTo>
                        <a:pt x="182" y="151"/>
                      </a:lnTo>
                      <a:lnTo>
                        <a:pt x="190" y="145"/>
                      </a:lnTo>
                      <a:lnTo>
                        <a:pt x="197" y="137"/>
                      </a:lnTo>
                      <a:lnTo>
                        <a:pt x="204" y="130"/>
                      </a:lnTo>
                      <a:lnTo>
                        <a:pt x="210" y="121"/>
                      </a:lnTo>
                      <a:lnTo>
                        <a:pt x="216" y="112"/>
                      </a:lnTo>
                      <a:lnTo>
                        <a:pt x="221" y="102"/>
                      </a:lnTo>
                      <a:lnTo>
                        <a:pt x="225" y="93"/>
                      </a:lnTo>
                      <a:lnTo>
                        <a:pt x="229" y="82"/>
                      </a:lnTo>
                      <a:lnTo>
                        <a:pt x="232" y="71"/>
                      </a:lnTo>
                      <a:lnTo>
                        <a:pt x="231" y="67"/>
                      </a:lnTo>
                      <a:lnTo>
                        <a:pt x="231" y="65"/>
                      </a:lnTo>
                      <a:lnTo>
                        <a:pt x="230" y="61"/>
                      </a:lnTo>
                      <a:lnTo>
                        <a:pt x="230" y="59"/>
                      </a:lnTo>
                      <a:lnTo>
                        <a:pt x="229" y="55"/>
                      </a:lnTo>
                      <a:lnTo>
                        <a:pt x="228" y="53"/>
                      </a:lnTo>
                      <a:lnTo>
                        <a:pt x="227" y="51"/>
                      </a:lnTo>
                      <a:lnTo>
                        <a:pt x="226" y="47"/>
                      </a:lnTo>
                      <a:lnTo>
                        <a:pt x="225" y="59"/>
                      </a:lnTo>
                      <a:lnTo>
                        <a:pt x="223" y="71"/>
                      </a:lnTo>
                      <a:lnTo>
                        <a:pt x="219" y="82"/>
                      </a:lnTo>
                      <a:lnTo>
                        <a:pt x="215" y="93"/>
                      </a:lnTo>
                      <a:lnTo>
                        <a:pt x="209" y="103"/>
                      </a:lnTo>
                      <a:lnTo>
                        <a:pt x="204" y="113"/>
                      </a:lnTo>
                      <a:lnTo>
                        <a:pt x="197" y="121"/>
                      </a:lnTo>
                      <a:lnTo>
                        <a:pt x="191" y="130"/>
                      </a:lnTo>
                      <a:lnTo>
                        <a:pt x="183" y="137"/>
                      </a:lnTo>
                      <a:lnTo>
                        <a:pt x="175" y="144"/>
                      </a:lnTo>
                      <a:lnTo>
                        <a:pt x="167" y="149"/>
                      </a:lnTo>
                      <a:lnTo>
                        <a:pt x="158" y="155"/>
                      </a:lnTo>
                      <a:lnTo>
                        <a:pt x="148" y="158"/>
                      </a:lnTo>
                      <a:lnTo>
                        <a:pt x="139" y="161"/>
                      </a:lnTo>
                      <a:lnTo>
                        <a:pt x="128" y="162"/>
                      </a:lnTo>
                      <a:lnTo>
                        <a:pt x="118" y="163"/>
                      </a:lnTo>
                      <a:lnTo>
                        <a:pt x="107" y="162"/>
                      </a:lnTo>
                      <a:lnTo>
                        <a:pt x="96" y="161"/>
                      </a:lnTo>
                      <a:lnTo>
                        <a:pt x="85" y="157"/>
                      </a:lnTo>
                      <a:lnTo>
                        <a:pt x="75" y="152"/>
                      </a:lnTo>
                      <a:lnTo>
                        <a:pt x="66" y="148"/>
                      </a:lnTo>
                      <a:lnTo>
                        <a:pt x="57" y="142"/>
                      </a:lnTo>
                      <a:lnTo>
                        <a:pt x="48" y="133"/>
                      </a:lnTo>
                      <a:lnTo>
                        <a:pt x="41" y="125"/>
                      </a:lnTo>
                      <a:lnTo>
                        <a:pt x="34" y="116"/>
                      </a:lnTo>
                      <a:lnTo>
                        <a:pt x="28" y="106"/>
                      </a:lnTo>
                      <a:lnTo>
                        <a:pt x="22" y="95"/>
                      </a:lnTo>
                      <a:lnTo>
                        <a:pt x="18" y="84"/>
                      </a:lnTo>
                      <a:lnTo>
                        <a:pt x="14" y="72"/>
                      </a:lnTo>
                      <a:lnTo>
                        <a:pt x="11" y="60"/>
                      </a:lnTo>
                      <a:lnTo>
                        <a:pt x="10" y="47"/>
                      </a:lnTo>
                      <a:lnTo>
                        <a:pt x="9" y="34"/>
                      </a:lnTo>
                      <a:lnTo>
                        <a:pt x="9" y="29"/>
                      </a:lnTo>
                      <a:lnTo>
                        <a:pt x="9" y="25"/>
                      </a:lnTo>
                      <a:lnTo>
                        <a:pt x="10" y="21"/>
                      </a:lnTo>
                      <a:lnTo>
                        <a:pt x="10" y="17"/>
                      </a:lnTo>
                      <a:lnTo>
                        <a:pt x="11" y="13"/>
                      </a:lnTo>
                      <a:lnTo>
                        <a:pt x="11" y="9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4" y="15"/>
                      </a:lnTo>
                      <a:lnTo>
                        <a:pt x="2" y="18"/>
                      </a:lnTo>
                      <a:lnTo>
                        <a:pt x="1" y="21"/>
                      </a:lnTo>
                      <a:close/>
                    </a:path>
                  </a:pathLst>
                </a:custGeom>
                <a:solidFill>
                  <a:srgbClr val="F5C3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8" name="Freeform 137"/>
                <p:cNvSpPr>
                  <a:spLocks/>
                </p:cNvSpPr>
                <p:nvPr/>
              </p:nvSpPr>
              <p:spPr bwMode="auto">
                <a:xfrm>
                  <a:off x="1139" y="2652"/>
                  <a:ext cx="45" cy="30"/>
                </a:xfrm>
                <a:custGeom>
                  <a:avLst/>
                  <a:gdLst>
                    <a:gd name="T0" fmla="*/ 0 w 225"/>
                    <a:gd name="T1" fmla="*/ 0 h 176"/>
                    <a:gd name="T2" fmla="*/ 0 w 225"/>
                    <a:gd name="T3" fmla="*/ 0 h 176"/>
                    <a:gd name="T4" fmla="*/ 0 w 225"/>
                    <a:gd name="T5" fmla="*/ 0 h 176"/>
                    <a:gd name="T6" fmla="*/ 0 w 225"/>
                    <a:gd name="T7" fmla="*/ 0 h 176"/>
                    <a:gd name="T8" fmla="*/ 0 w 225"/>
                    <a:gd name="T9" fmla="*/ 0 h 176"/>
                    <a:gd name="T10" fmla="*/ 0 w 225"/>
                    <a:gd name="T11" fmla="*/ 0 h 176"/>
                    <a:gd name="T12" fmla="*/ 0 w 225"/>
                    <a:gd name="T13" fmla="*/ 0 h 176"/>
                    <a:gd name="T14" fmla="*/ 0 w 225"/>
                    <a:gd name="T15" fmla="*/ 0 h 176"/>
                    <a:gd name="T16" fmla="*/ 0 w 225"/>
                    <a:gd name="T17" fmla="*/ 0 h 176"/>
                    <a:gd name="T18" fmla="*/ 0 w 225"/>
                    <a:gd name="T19" fmla="*/ 0 h 176"/>
                    <a:gd name="T20" fmla="*/ 0 w 225"/>
                    <a:gd name="T21" fmla="*/ 0 h 176"/>
                    <a:gd name="T22" fmla="*/ 0 w 225"/>
                    <a:gd name="T23" fmla="*/ 0 h 176"/>
                    <a:gd name="T24" fmla="*/ 0 w 225"/>
                    <a:gd name="T25" fmla="*/ 0 h 176"/>
                    <a:gd name="T26" fmla="*/ 0 w 225"/>
                    <a:gd name="T27" fmla="*/ 0 h 176"/>
                    <a:gd name="T28" fmla="*/ 0 w 225"/>
                    <a:gd name="T29" fmla="*/ 0 h 176"/>
                    <a:gd name="T30" fmla="*/ 0 w 225"/>
                    <a:gd name="T31" fmla="*/ 0 h 176"/>
                    <a:gd name="T32" fmla="*/ 0 w 225"/>
                    <a:gd name="T33" fmla="*/ 0 h 176"/>
                    <a:gd name="T34" fmla="*/ 0 w 225"/>
                    <a:gd name="T35" fmla="*/ 0 h 176"/>
                    <a:gd name="T36" fmla="*/ 0 w 225"/>
                    <a:gd name="T37" fmla="*/ 0 h 176"/>
                    <a:gd name="T38" fmla="*/ 0 w 225"/>
                    <a:gd name="T39" fmla="*/ 0 h 176"/>
                    <a:gd name="T40" fmla="*/ 0 w 225"/>
                    <a:gd name="T41" fmla="*/ 0 h 176"/>
                    <a:gd name="T42" fmla="*/ 0 w 225"/>
                    <a:gd name="T43" fmla="*/ 0 h 176"/>
                    <a:gd name="T44" fmla="*/ 0 w 225"/>
                    <a:gd name="T45" fmla="*/ 0 h 176"/>
                    <a:gd name="T46" fmla="*/ 0 w 225"/>
                    <a:gd name="T47" fmla="*/ 0 h 176"/>
                    <a:gd name="T48" fmla="*/ 0 w 225"/>
                    <a:gd name="T49" fmla="*/ 0 h 176"/>
                    <a:gd name="T50" fmla="*/ 0 w 225"/>
                    <a:gd name="T51" fmla="*/ 0 h 176"/>
                    <a:gd name="T52" fmla="*/ 0 w 225"/>
                    <a:gd name="T53" fmla="*/ 0 h 176"/>
                    <a:gd name="T54" fmla="*/ 0 w 225"/>
                    <a:gd name="T55" fmla="*/ 0 h 176"/>
                    <a:gd name="T56" fmla="*/ 0 w 225"/>
                    <a:gd name="T57" fmla="*/ 0 h 176"/>
                    <a:gd name="T58" fmla="*/ 0 w 225"/>
                    <a:gd name="T59" fmla="*/ 0 h 176"/>
                    <a:gd name="T60" fmla="*/ 0 w 225"/>
                    <a:gd name="T61" fmla="*/ 0 h 176"/>
                    <a:gd name="T62" fmla="*/ 0 w 225"/>
                    <a:gd name="T63" fmla="*/ 0 h 176"/>
                    <a:gd name="T64" fmla="*/ 0 w 225"/>
                    <a:gd name="T65" fmla="*/ 0 h 176"/>
                    <a:gd name="T66" fmla="*/ 0 w 225"/>
                    <a:gd name="T67" fmla="*/ 0 h 176"/>
                    <a:gd name="T68" fmla="*/ 0 w 225"/>
                    <a:gd name="T69" fmla="*/ 0 h 176"/>
                    <a:gd name="T70" fmla="*/ 0 w 225"/>
                    <a:gd name="T71" fmla="*/ 0 h 176"/>
                    <a:gd name="T72" fmla="*/ 0 w 225"/>
                    <a:gd name="T73" fmla="*/ 0 h 176"/>
                    <a:gd name="T74" fmla="*/ 0 w 225"/>
                    <a:gd name="T75" fmla="*/ 0 h 176"/>
                    <a:gd name="T76" fmla="*/ 0 w 225"/>
                    <a:gd name="T77" fmla="*/ 0 h 176"/>
                    <a:gd name="T78" fmla="*/ 0 w 225"/>
                    <a:gd name="T79" fmla="*/ 0 h 176"/>
                    <a:gd name="T80" fmla="*/ 0 w 225"/>
                    <a:gd name="T81" fmla="*/ 0 h 176"/>
                    <a:gd name="T82" fmla="*/ 0 w 225"/>
                    <a:gd name="T83" fmla="*/ 0 h 176"/>
                    <a:gd name="T84" fmla="*/ 0 w 225"/>
                    <a:gd name="T85" fmla="*/ 0 h 176"/>
                    <a:gd name="T86" fmla="*/ 0 w 225"/>
                    <a:gd name="T87" fmla="*/ 0 h 176"/>
                    <a:gd name="T88" fmla="*/ 0 w 225"/>
                    <a:gd name="T89" fmla="*/ 0 h 176"/>
                    <a:gd name="T90" fmla="*/ 0 w 225"/>
                    <a:gd name="T91" fmla="*/ 0 h 176"/>
                    <a:gd name="T92" fmla="*/ 0 w 225"/>
                    <a:gd name="T93" fmla="*/ 0 h 176"/>
                    <a:gd name="T94" fmla="*/ 0 w 225"/>
                    <a:gd name="T95" fmla="*/ 0 h 17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5"/>
                    <a:gd name="T145" fmla="*/ 0 h 176"/>
                    <a:gd name="T146" fmla="*/ 225 w 225"/>
                    <a:gd name="T147" fmla="*/ 176 h 17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5" h="176">
                      <a:moveTo>
                        <a:pt x="1" y="18"/>
                      </a:moveTo>
                      <a:lnTo>
                        <a:pt x="1" y="21"/>
                      </a:lnTo>
                      <a:lnTo>
                        <a:pt x="1" y="24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3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42"/>
                      </a:lnTo>
                      <a:lnTo>
                        <a:pt x="0" y="55"/>
                      </a:lnTo>
                      <a:lnTo>
                        <a:pt x="2" y="69"/>
                      </a:lnTo>
                      <a:lnTo>
                        <a:pt x="5" y="81"/>
                      </a:lnTo>
                      <a:lnTo>
                        <a:pt x="9" y="95"/>
                      </a:lnTo>
                      <a:lnTo>
                        <a:pt x="13" y="107"/>
                      </a:lnTo>
                      <a:lnTo>
                        <a:pt x="19" y="117"/>
                      </a:lnTo>
                      <a:lnTo>
                        <a:pt x="25" y="128"/>
                      </a:lnTo>
                      <a:lnTo>
                        <a:pt x="33" y="138"/>
                      </a:lnTo>
                      <a:lnTo>
                        <a:pt x="41" y="146"/>
                      </a:lnTo>
                      <a:lnTo>
                        <a:pt x="49" y="153"/>
                      </a:lnTo>
                      <a:lnTo>
                        <a:pt x="59" y="160"/>
                      </a:lnTo>
                      <a:lnTo>
                        <a:pt x="68" y="166"/>
                      </a:lnTo>
                      <a:lnTo>
                        <a:pt x="79" y="170"/>
                      </a:lnTo>
                      <a:lnTo>
                        <a:pt x="90" y="174"/>
                      </a:lnTo>
                      <a:lnTo>
                        <a:pt x="102" y="176"/>
                      </a:lnTo>
                      <a:lnTo>
                        <a:pt x="113" y="176"/>
                      </a:lnTo>
                      <a:lnTo>
                        <a:pt x="123" y="176"/>
                      </a:lnTo>
                      <a:lnTo>
                        <a:pt x="133" y="175"/>
                      </a:lnTo>
                      <a:lnTo>
                        <a:pt x="143" y="172"/>
                      </a:lnTo>
                      <a:lnTo>
                        <a:pt x="152" y="169"/>
                      </a:lnTo>
                      <a:lnTo>
                        <a:pt x="161" y="164"/>
                      </a:lnTo>
                      <a:lnTo>
                        <a:pt x="170" y="158"/>
                      </a:lnTo>
                      <a:lnTo>
                        <a:pt x="178" y="152"/>
                      </a:lnTo>
                      <a:lnTo>
                        <a:pt x="185" y="145"/>
                      </a:lnTo>
                      <a:lnTo>
                        <a:pt x="192" y="138"/>
                      </a:lnTo>
                      <a:lnTo>
                        <a:pt x="199" y="129"/>
                      </a:lnTo>
                      <a:lnTo>
                        <a:pt x="205" y="120"/>
                      </a:lnTo>
                      <a:lnTo>
                        <a:pt x="211" y="110"/>
                      </a:lnTo>
                      <a:lnTo>
                        <a:pt x="215" y="101"/>
                      </a:lnTo>
                      <a:lnTo>
                        <a:pt x="219" y="90"/>
                      </a:lnTo>
                      <a:lnTo>
                        <a:pt x="222" y="79"/>
                      </a:lnTo>
                      <a:lnTo>
                        <a:pt x="225" y="67"/>
                      </a:lnTo>
                      <a:lnTo>
                        <a:pt x="224" y="63"/>
                      </a:lnTo>
                      <a:lnTo>
                        <a:pt x="223" y="61"/>
                      </a:lnTo>
                      <a:lnTo>
                        <a:pt x="222" y="59"/>
                      </a:lnTo>
                      <a:lnTo>
                        <a:pt x="221" y="55"/>
                      </a:lnTo>
                      <a:lnTo>
                        <a:pt x="221" y="53"/>
                      </a:lnTo>
                      <a:lnTo>
                        <a:pt x="220" y="49"/>
                      </a:lnTo>
                      <a:lnTo>
                        <a:pt x="219" y="47"/>
                      </a:lnTo>
                      <a:lnTo>
                        <a:pt x="218" y="44"/>
                      </a:lnTo>
                      <a:lnTo>
                        <a:pt x="217" y="56"/>
                      </a:lnTo>
                      <a:lnTo>
                        <a:pt x="215" y="68"/>
                      </a:lnTo>
                      <a:lnTo>
                        <a:pt x="212" y="80"/>
                      </a:lnTo>
                      <a:lnTo>
                        <a:pt x="209" y="91"/>
                      </a:lnTo>
                      <a:lnTo>
                        <a:pt x="203" y="102"/>
                      </a:lnTo>
                      <a:lnTo>
                        <a:pt x="198" y="113"/>
                      </a:lnTo>
                      <a:lnTo>
                        <a:pt x="192" y="122"/>
                      </a:lnTo>
                      <a:lnTo>
                        <a:pt x="186" y="130"/>
                      </a:lnTo>
                      <a:lnTo>
                        <a:pt x="178" y="138"/>
                      </a:lnTo>
                      <a:lnTo>
                        <a:pt x="170" y="145"/>
                      </a:lnTo>
                      <a:lnTo>
                        <a:pt x="162" y="151"/>
                      </a:lnTo>
                      <a:lnTo>
                        <a:pt x="153" y="157"/>
                      </a:lnTo>
                      <a:lnTo>
                        <a:pt x="144" y="160"/>
                      </a:lnTo>
                      <a:lnTo>
                        <a:pt x="134" y="163"/>
                      </a:lnTo>
                      <a:lnTo>
                        <a:pt x="124" y="165"/>
                      </a:lnTo>
                      <a:lnTo>
                        <a:pt x="113" y="165"/>
                      </a:lnTo>
                      <a:lnTo>
                        <a:pt x="103" y="165"/>
                      </a:lnTo>
                      <a:lnTo>
                        <a:pt x="92" y="163"/>
                      </a:lnTo>
                      <a:lnTo>
                        <a:pt x="81" y="160"/>
                      </a:lnTo>
                      <a:lnTo>
                        <a:pt x="72" y="156"/>
                      </a:lnTo>
                      <a:lnTo>
                        <a:pt x="63" y="151"/>
                      </a:lnTo>
                      <a:lnTo>
                        <a:pt x="54" y="145"/>
                      </a:lnTo>
                      <a:lnTo>
                        <a:pt x="46" y="138"/>
                      </a:lnTo>
                      <a:lnTo>
                        <a:pt x="39" y="129"/>
                      </a:lnTo>
                      <a:lnTo>
                        <a:pt x="32" y="121"/>
                      </a:lnTo>
                      <a:lnTo>
                        <a:pt x="26" y="111"/>
                      </a:lnTo>
                      <a:lnTo>
                        <a:pt x="21" y="101"/>
                      </a:lnTo>
                      <a:lnTo>
                        <a:pt x="17" y="90"/>
                      </a:lnTo>
                      <a:lnTo>
                        <a:pt x="13" y="79"/>
                      </a:lnTo>
                      <a:lnTo>
                        <a:pt x="11" y="67"/>
                      </a:lnTo>
                      <a:lnTo>
                        <a:pt x="9" y="55"/>
                      </a:lnTo>
                      <a:lnTo>
                        <a:pt x="9" y="42"/>
                      </a:lnTo>
                      <a:lnTo>
                        <a:pt x="9" y="36"/>
                      </a:lnTo>
                      <a:lnTo>
                        <a:pt x="9" y="31"/>
                      </a:lnTo>
                      <a:lnTo>
                        <a:pt x="10" y="25"/>
                      </a:lnTo>
                      <a:lnTo>
                        <a:pt x="10" y="20"/>
                      </a:lnTo>
                      <a:lnTo>
                        <a:pt x="11" y="15"/>
                      </a:lnTo>
                      <a:lnTo>
                        <a:pt x="12" y="9"/>
                      </a:lnTo>
                      <a:lnTo>
                        <a:pt x="13" y="5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5" y="13"/>
                      </a:lnTo>
                      <a:lnTo>
                        <a:pt x="3" y="15"/>
                      </a:lnTo>
                      <a:lnTo>
                        <a:pt x="1" y="18"/>
                      </a:lnTo>
                      <a:close/>
                    </a:path>
                  </a:pathLst>
                </a:custGeom>
                <a:solidFill>
                  <a:srgbClr val="F5C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79" name="Freeform 138"/>
                <p:cNvSpPr>
                  <a:spLocks/>
                </p:cNvSpPr>
                <p:nvPr/>
              </p:nvSpPr>
              <p:spPr bwMode="auto">
                <a:xfrm>
                  <a:off x="1140" y="2651"/>
                  <a:ext cx="43" cy="30"/>
                </a:xfrm>
                <a:custGeom>
                  <a:avLst/>
                  <a:gdLst>
                    <a:gd name="T0" fmla="*/ 0 w 217"/>
                    <a:gd name="T1" fmla="*/ 0 h 180"/>
                    <a:gd name="T2" fmla="*/ 0 w 217"/>
                    <a:gd name="T3" fmla="*/ 0 h 180"/>
                    <a:gd name="T4" fmla="*/ 0 w 217"/>
                    <a:gd name="T5" fmla="*/ 0 h 180"/>
                    <a:gd name="T6" fmla="*/ 0 w 217"/>
                    <a:gd name="T7" fmla="*/ 0 h 180"/>
                    <a:gd name="T8" fmla="*/ 0 w 217"/>
                    <a:gd name="T9" fmla="*/ 0 h 180"/>
                    <a:gd name="T10" fmla="*/ 0 w 217"/>
                    <a:gd name="T11" fmla="*/ 0 h 180"/>
                    <a:gd name="T12" fmla="*/ 0 w 217"/>
                    <a:gd name="T13" fmla="*/ 0 h 180"/>
                    <a:gd name="T14" fmla="*/ 0 w 217"/>
                    <a:gd name="T15" fmla="*/ 0 h 180"/>
                    <a:gd name="T16" fmla="*/ 0 w 217"/>
                    <a:gd name="T17" fmla="*/ 0 h 180"/>
                    <a:gd name="T18" fmla="*/ 0 w 217"/>
                    <a:gd name="T19" fmla="*/ 0 h 180"/>
                    <a:gd name="T20" fmla="*/ 0 w 217"/>
                    <a:gd name="T21" fmla="*/ 0 h 180"/>
                    <a:gd name="T22" fmla="*/ 0 w 217"/>
                    <a:gd name="T23" fmla="*/ 0 h 180"/>
                    <a:gd name="T24" fmla="*/ 0 w 217"/>
                    <a:gd name="T25" fmla="*/ 0 h 180"/>
                    <a:gd name="T26" fmla="*/ 0 w 217"/>
                    <a:gd name="T27" fmla="*/ 0 h 180"/>
                    <a:gd name="T28" fmla="*/ 0 w 217"/>
                    <a:gd name="T29" fmla="*/ 0 h 180"/>
                    <a:gd name="T30" fmla="*/ 0 w 217"/>
                    <a:gd name="T31" fmla="*/ 0 h 180"/>
                    <a:gd name="T32" fmla="*/ 0 w 217"/>
                    <a:gd name="T33" fmla="*/ 0 h 180"/>
                    <a:gd name="T34" fmla="*/ 0 w 217"/>
                    <a:gd name="T35" fmla="*/ 0 h 180"/>
                    <a:gd name="T36" fmla="*/ 0 w 217"/>
                    <a:gd name="T37" fmla="*/ 0 h 180"/>
                    <a:gd name="T38" fmla="*/ 0 w 217"/>
                    <a:gd name="T39" fmla="*/ 0 h 180"/>
                    <a:gd name="T40" fmla="*/ 0 w 217"/>
                    <a:gd name="T41" fmla="*/ 0 h 180"/>
                    <a:gd name="T42" fmla="*/ 0 w 217"/>
                    <a:gd name="T43" fmla="*/ 0 h 180"/>
                    <a:gd name="T44" fmla="*/ 0 w 217"/>
                    <a:gd name="T45" fmla="*/ 0 h 180"/>
                    <a:gd name="T46" fmla="*/ 0 w 217"/>
                    <a:gd name="T47" fmla="*/ 0 h 180"/>
                    <a:gd name="T48" fmla="*/ 0 w 217"/>
                    <a:gd name="T49" fmla="*/ 0 h 180"/>
                    <a:gd name="T50" fmla="*/ 0 w 217"/>
                    <a:gd name="T51" fmla="*/ 0 h 180"/>
                    <a:gd name="T52" fmla="*/ 0 w 217"/>
                    <a:gd name="T53" fmla="*/ 0 h 180"/>
                    <a:gd name="T54" fmla="*/ 0 w 217"/>
                    <a:gd name="T55" fmla="*/ 0 h 180"/>
                    <a:gd name="T56" fmla="*/ 0 w 217"/>
                    <a:gd name="T57" fmla="*/ 0 h 180"/>
                    <a:gd name="T58" fmla="*/ 0 w 217"/>
                    <a:gd name="T59" fmla="*/ 0 h 180"/>
                    <a:gd name="T60" fmla="*/ 0 w 217"/>
                    <a:gd name="T61" fmla="*/ 0 h 180"/>
                    <a:gd name="T62" fmla="*/ 0 w 217"/>
                    <a:gd name="T63" fmla="*/ 0 h 180"/>
                    <a:gd name="T64" fmla="*/ 0 w 217"/>
                    <a:gd name="T65" fmla="*/ 0 h 180"/>
                    <a:gd name="T66" fmla="*/ 0 w 217"/>
                    <a:gd name="T67" fmla="*/ 0 h 180"/>
                    <a:gd name="T68" fmla="*/ 0 w 217"/>
                    <a:gd name="T69" fmla="*/ 0 h 180"/>
                    <a:gd name="T70" fmla="*/ 0 w 217"/>
                    <a:gd name="T71" fmla="*/ 0 h 180"/>
                    <a:gd name="T72" fmla="*/ 0 w 217"/>
                    <a:gd name="T73" fmla="*/ 0 h 180"/>
                    <a:gd name="T74" fmla="*/ 0 w 217"/>
                    <a:gd name="T75" fmla="*/ 0 h 180"/>
                    <a:gd name="T76" fmla="*/ 0 w 217"/>
                    <a:gd name="T77" fmla="*/ 0 h 180"/>
                    <a:gd name="T78" fmla="*/ 0 w 217"/>
                    <a:gd name="T79" fmla="*/ 0 h 180"/>
                    <a:gd name="T80" fmla="*/ 0 w 217"/>
                    <a:gd name="T81" fmla="*/ 0 h 180"/>
                    <a:gd name="T82" fmla="*/ 0 w 217"/>
                    <a:gd name="T83" fmla="*/ 0 h 180"/>
                    <a:gd name="T84" fmla="*/ 0 w 217"/>
                    <a:gd name="T85" fmla="*/ 0 h 180"/>
                    <a:gd name="T86" fmla="*/ 0 w 217"/>
                    <a:gd name="T87" fmla="*/ 0 h 180"/>
                    <a:gd name="T88" fmla="*/ 0 w 217"/>
                    <a:gd name="T89" fmla="*/ 0 h 180"/>
                    <a:gd name="T90" fmla="*/ 0 w 217"/>
                    <a:gd name="T91" fmla="*/ 0 h 180"/>
                    <a:gd name="T92" fmla="*/ 0 w 217"/>
                    <a:gd name="T93" fmla="*/ 0 h 180"/>
                    <a:gd name="T94" fmla="*/ 0 w 217"/>
                    <a:gd name="T95" fmla="*/ 0 h 180"/>
                    <a:gd name="T96" fmla="*/ 0 w 217"/>
                    <a:gd name="T97" fmla="*/ 0 h 180"/>
                    <a:gd name="T98" fmla="*/ 0 w 217"/>
                    <a:gd name="T99" fmla="*/ 0 h 180"/>
                    <a:gd name="T100" fmla="*/ 0 w 217"/>
                    <a:gd name="T101" fmla="*/ 0 h 180"/>
                    <a:gd name="T102" fmla="*/ 0 w 217"/>
                    <a:gd name="T103" fmla="*/ 0 h 18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7"/>
                    <a:gd name="T157" fmla="*/ 0 h 180"/>
                    <a:gd name="T158" fmla="*/ 217 w 217"/>
                    <a:gd name="T159" fmla="*/ 180 h 18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7" h="180">
                      <a:moveTo>
                        <a:pt x="4" y="18"/>
                      </a:moveTo>
                      <a:lnTo>
                        <a:pt x="3" y="22"/>
                      </a:lnTo>
                      <a:lnTo>
                        <a:pt x="2" y="26"/>
                      </a:lnTo>
                      <a:lnTo>
                        <a:pt x="2" y="30"/>
                      </a:lnTo>
                      <a:lnTo>
                        <a:pt x="1" y="34"/>
                      </a:lnTo>
                      <a:lnTo>
                        <a:pt x="1" y="38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0" y="51"/>
                      </a:lnTo>
                      <a:lnTo>
                        <a:pt x="1" y="64"/>
                      </a:lnTo>
                      <a:lnTo>
                        <a:pt x="2" y="77"/>
                      </a:lnTo>
                      <a:lnTo>
                        <a:pt x="5" y="89"/>
                      </a:lnTo>
                      <a:lnTo>
                        <a:pt x="9" y="101"/>
                      </a:lnTo>
                      <a:lnTo>
                        <a:pt x="13" y="112"/>
                      </a:lnTo>
                      <a:lnTo>
                        <a:pt x="19" y="123"/>
                      </a:lnTo>
                      <a:lnTo>
                        <a:pt x="25" y="133"/>
                      </a:lnTo>
                      <a:lnTo>
                        <a:pt x="32" y="142"/>
                      </a:lnTo>
                      <a:lnTo>
                        <a:pt x="39" y="150"/>
                      </a:lnTo>
                      <a:lnTo>
                        <a:pt x="48" y="159"/>
                      </a:lnTo>
                      <a:lnTo>
                        <a:pt x="57" y="165"/>
                      </a:lnTo>
                      <a:lnTo>
                        <a:pt x="66" y="171"/>
                      </a:lnTo>
                      <a:lnTo>
                        <a:pt x="76" y="174"/>
                      </a:lnTo>
                      <a:lnTo>
                        <a:pt x="87" y="178"/>
                      </a:lnTo>
                      <a:lnTo>
                        <a:pt x="98" y="179"/>
                      </a:lnTo>
                      <a:lnTo>
                        <a:pt x="109" y="180"/>
                      </a:lnTo>
                      <a:lnTo>
                        <a:pt x="119" y="179"/>
                      </a:lnTo>
                      <a:lnTo>
                        <a:pt x="130" y="178"/>
                      </a:lnTo>
                      <a:lnTo>
                        <a:pt x="139" y="175"/>
                      </a:lnTo>
                      <a:lnTo>
                        <a:pt x="149" y="172"/>
                      </a:lnTo>
                      <a:lnTo>
                        <a:pt x="158" y="167"/>
                      </a:lnTo>
                      <a:lnTo>
                        <a:pt x="166" y="161"/>
                      </a:lnTo>
                      <a:lnTo>
                        <a:pt x="174" y="154"/>
                      </a:lnTo>
                      <a:lnTo>
                        <a:pt x="182" y="147"/>
                      </a:lnTo>
                      <a:lnTo>
                        <a:pt x="188" y="138"/>
                      </a:lnTo>
                      <a:lnTo>
                        <a:pt x="195" y="130"/>
                      </a:lnTo>
                      <a:lnTo>
                        <a:pt x="200" y="120"/>
                      </a:lnTo>
                      <a:lnTo>
                        <a:pt x="206" y="110"/>
                      </a:lnTo>
                      <a:lnTo>
                        <a:pt x="210" y="99"/>
                      </a:lnTo>
                      <a:lnTo>
                        <a:pt x="214" y="88"/>
                      </a:lnTo>
                      <a:lnTo>
                        <a:pt x="216" y="76"/>
                      </a:lnTo>
                      <a:lnTo>
                        <a:pt x="217" y="64"/>
                      </a:lnTo>
                      <a:lnTo>
                        <a:pt x="217" y="62"/>
                      </a:lnTo>
                      <a:lnTo>
                        <a:pt x="216" y="58"/>
                      </a:lnTo>
                      <a:lnTo>
                        <a:pt x="215" y="56"/>
                      </a:lnTo>
                      <a:lnTo>
                        <a:pt x="214" y="53"/>
                      </a:lnTo>
                      <a:lnTo>
                        <a:pt x="212" y="50"/>
                      </a:lnTo>
                      <a:lnTo>
                        <a:pt x="211" y="47"/>
                      </a:lnTo>
                      <a:lnTo>
                        <a:pt x="210" y="45"/>
                      </a:lnTo>
                      <a:lnTo>
                        <a:pt x="209" y="42"/>
                      </a:lnTo>
                      <a:lnTo>
                        <a:pt x="209" y="44"/>
                      </a:lnTo>
                      <a:lnTo>
                        <a:pt x="209" y="45"/>
                      </a:lnTo>
                      <a:lnTo>
                        <a:pt x="209" y="46"/>
                      </a:lnTo>
                      <a:lnTo>
                        <a:pt x="209" y="47"/>
                      </a:lnTo>
                      <a:lnTo>
                        <a:pt x="209" y="48"/>
                      </a:lnTo>
                      <a:lnTo>
                        <a:pt x="209" y="50"/>
                      </a:lnTo>
                      <a:lnTo>
                        <a:pt x="209" y="51"/>
                      </a:lnTo>
                      <a:lnTo>
                        <a:pt x="209" y="63"/>
                      </a:lnTo>
                      <a:lnTo>
                        <a:pt x="207" y="75"/>
                      </a:lnTo>
                      <a:lnTo>
                        <a:pt x="205" y="86"/>
                      </a:lnTo>
                      <a:lnTo>
                        <a:pt x="200" y="98"/>
                      </a:lnTo>
                      <a:lnTo>
                        <a:pt x="196" y="107"/>
                      </a:lnTo>
                      <a:lnTo>
                        <a:pt x="191" y="117"/>
                      </a:lnTo>
                      <a:lnTo>
                        <a:pt x="185" y="126"/>
                      </a:lnTo>
                      <a:lnTo>
                        <a:pt x="179" y="135"/>
                      </a:lnTo>
                      <a:lnTo>
                        <a:pt x="172" y="142"/>
                      </a:lnTo>
                      <a:lnTo>
                        <a:pt x="164" y="149"/>
                      </a:lnTo>
                      <a:lnTo>
                        <a:pt x="156" y="155"/>
                      </a:lnTo>
                      <a:lnTo>
                        <a:pt x="148" y="160"/>
                      </a:lnTo>
                      <a:lnTo>
                        <a:pt x="139" y="165"/>
                      </a:lnTo>
                      <a:lnTo>
                        <a:pt x="129" y="167"/>
                      </a:lnTo>
                      <a:lnTo>
                        <a:pt x="119" y="168"/>
                      </a:lnTo>
                      <a:lnTo>
                        <a:pt x="109" y="169"/>
                      </a:lnTo>
                      <a:lnTo>
                        <a:pt x="99" y="168"/>
                      </a:lnTo>
                      <a:lnTo>
                        <a:pt x="89" y="167"/>
                      </a:lnTo>
                      <a:lnTo>
                        <a:pt x="79" y="165"/>
                      </a:lnTo>
                      <a:lnTo>
                        <a:pt x="70" y="160"/>
                      </a:lnTo>
                      <a:lnTo>
                        <a:pt x="61" y="155"/>
                      </a:lnTo>
                      <a:lnTo>
                        <a:pt x="53" y="149"/>
                      </a:lnTo>
                      <a:lnTo>
                        <a:pt x="45" y="142"/>
                      </a:lnTo>
                      <a:lnTo>
                        <a:pt x="38" y="135"/>
                      </a:lnTo>
                      <a:lnTo>
                        <a:pt x="32" y="126"/>
                      </a:lnTo>
                      <a:lnTo>
                        <a:pt x="26" y="117"/>
                      </a:lnTo>
                      <a:lnTo>
                        <a:pt x="21" y="107"/>
                      </a:lnTo>
                      <a:lnTo>
                        <a:pt x="17" y="98"/>
                      </a:lnTo>
                      <a:lnTo>
                        <a:pt x="14" y="86"/>
                      </a:lnTo>
                      <a:lnTo>
                        <a:pt x="11" y="75"/>
                      </a:lnTo>
                      <a:lnTo>
                        <a:pt x="10" y="63"/>
                      </a:lnTo>
                      <a:lnTo>
                        <a:pt x="9" y="51"/>
                      </a:lnTo>
                      <a:lnTo>
                        <a:pt x="9" y="44"/>
                      </a:lnTo>
                      <a:lnTo>
                        <a:pt x="10" y="38"/>
                      </a:lnTo>
                      <a:lnTo>
                        <a:pt x="11" y="32"/>
                      </a:lnTo>
                      <a:lnTo>
                        <a:pt x="12" y="24"/>
                      </a:lnTo>
                      <a:lnTo>
                        <a:pt x="13" y="18"/>
                      </a:lnTo>
                      <a:lnTo>
                        <a:pt x="14" y="12"/>
                      </a:lnTo>
                      <a:lnTo>
                        <a:pt x="16" y="6"/>
                      </a:lnTo>
                      <a:lnTo>
                        <a:pt x="18" y="0"/>
                      </a:lnTo>
                      <a:lnTo>
                        <a:pt x="16" y="3"/>
                      </a:lnTo>
                      <a:lnTo>
                        <a:pt x="15" y="5"/>
                      </a:lnTo>
                      <a:lnTo>
                        <a:pt x="13" y="6"/>
                      </a:lnTo>
                      <a:lnTo>
                        <a:pt x="11" y="9"/>
                      </a:lnTo>
                      <a:lnTo>
                        <a:pt x="9" y="11"/>
                      </a:lnTo>
                      <a:lnTo>
                        <a:pt x="7" y="14"/>
                      </a:lnTo>
                      <a:lnTo>
                        <a:pt x="5" y="16"/>
                      </a:lnTo>
                      <a:lnTo>
                        <a:pt x="4" y="18"/>
                      </a:lnTo>
                      <a:close/>
                    </a:path>
                  </a:pathLst>
                </a:custGeom>
                <a:solidFill>
                  <a:srgbClr val="F6C9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0" name="Freeform 139"/>
                <p:cNvSpPr>
                  <a:spLocks/>
                </p:cNvSpPr>
                <p:nvPr/>
              </p:nvSpPr>
              <p:spPr bwMode="auto">
                <a:xfrm>
                  <a:off x="1141" y="2650"/>
                  <a:ext cx="42" cy="30"/>
                </a:xfrm>
                <a:custGeom>
                  <a:avLst/>
                  <a:gdLst>
                    <a:gd name="T0" fmla="*/ 0 w 209"/>
                    <a:gd name="T1" fmla="*/ 0 h 181"/>
                    <a:gd name="T2" fmla="*/ 0 w 209"/>
                    <a:gd name="T3" fmla="*/ 0 h 181"/>
                    <a:gd name="T4" fmla="*/ 0 w 209"/>
                    <a:gd name="T5" fmla="*/ 0 h 181"/>
                    <a:gd name="T6" fmla="*/ 0 w 209"/>
                    <a:gd name="T7" fmla="*/ 0 h 181"/>
                    <a:gd name="T8" fmla="*/ 0 w 209"/>
                    <a:gd name="T9" fmla="*/ 0 h 181"/>
                    <a:gd name="T10" fmla="*/ 0 w 209"/>
                    <a:gd name="T11" fmla="*/ 0 h 181"/>
                    <a:gd name="T12" fmla="*/ 0 w 209"/>
                    <a:gd name="T13" fmla="*/ 0 h 181"/>
                    <a:gd name="T14" fmla="*/ 0 w 209"/>
                    <a:gd name="T15" fmla="*/ 0 h 181"/>
                    <a:gd name="T16" fmla="*/ 0 w 209"/>
                    <a:gd name="T17" fmla="*/ 0 h 181"/>
                    <a:gd name="T18" fmla="*/ 0 w 209"/>
                    <a:gd name="T19" fmla="*/ 0 h 181"/>
                    <a:gd name="T20" fmla="*/ 0 w 209"/>
                    <a:gd name="T21" fmla="*/ 0 h 181"/>
                    <a:gd name="T22" fmla="*/ 0 w 209"/>
                    <a:gd name="T23" fmla="*/ 0 h 181"/>
                    <a:gd name="T24" fmla="*/ 0 w 209"/>
                    <a:gd name="T25" fmla="*/ 0 h 181"/>
                    <a:gd name="T26" fmla="*/ 0 w 209"/>
                    <a:gd name="T27" fmla="*/ 0 h 181"/>
                    <a:gd name="T28" fmla="*/ 0 w 209"/>
                    <a:gd name="T29" fmla="*/ 0 h 181"/>
                    <a:gd name="T30" fmla="*/ 0 w 209"/>
                    <a:gd name="T31" fmla="*/ 0 h 181"/>
                    <a:gd name="T32" fmla="*/ 0 w 209"/>
                    <a:gd name="T33" fmla="*/ 0 h 181"/>
                    <a:gd name="T34" fmla="*/ 0 w 209"/>
                    <a:gd name="T35" fmla="*/ 0 h 181"/>
                    <a:gd name="T36" fmla="*/ 0 w 209"/>
                    <a:gd name="T37" fmla="*/ 0 h 181"/>
                    <a:gd name="T38" fmla="*/ 0 w 209"/>
                    <a:gd name="T39" fmla="*/ 0 h 181"/>
                    <a:gd name="T40" fmla="*/ 0 w 209"/>
                    <a:gd name="T41" fmla="*/ 0 h 181"/>
                    <a:gd name="T42" fmla="*/ 0 w 209"/>
                    <a:gd name="T43" fmla="*/ 0 h 181"/>
                    <a:gd name="T44" fmla="*/ 0 w 209"/>
                    <a:gd name="T45" fmla="*/ 0 h 181"/>
                    <a:gd name="T46" fmla="*/ 0 w 209"/>
                    <a:gd name="T47" fmla="*/ 0 h 181"/>
                    <a:gd name="T48" fmla="*/ 0 w 209"/>
                    <a:gd name="T49" fmla="*/ 0 h 181"/>
                    <a:gd name="T50" fmla="*/ 0 w 209"/>
                    <a:gd name="T51" fmla="*/ 0 h 181"/>
                    <a:gd name="T52" fmla="*/ 0 w 209"/>
                    <a:gd name="T53" fmla="*/ 0 h 181"/>
                    <a:gd name="T54" fmla="*/ 0 w 209"/>
                    <a:gd name="T55" fmla="*/ 0 h 181"/>
                    <a:gd name="T56" fmla="*/ 0 w 209"/>
                    <a:gd name="T57" fmla="*/ 0 h 181"/>
                    <a:gd name="T58" fmla="*/ 0 w 209"/>
                    <a:gd name="T59" fmla="*/ 0 h 181"/>
                    <a:gd name="T60" fmla="*/ 0 w 209"/>
                    <a:gd name="T61" fmla="*/ 0 h 181"/>
                    <a:gd name="T62" fmla="*/ 0 w 209"/>
                    <a:gd name="T63" fmla="*/ 0 h 181"/>
                    <a:gd name="T64" fmla="*/ 0 w 209"/>
                    <a:gd name="T65" fmla="*/ 0 h 181"/>
                    <a:gd name="T66" fmla="*/ 0 w 209"/>
                    <a:gd name="T67" fmla="*/ 0 h 181"/>
                    <a:gd name="T68" fmla="*/ 0 w 209"/>
                    <a:gd name="T69" fmla="*/ 0 h 181"/>
                    <a:gd name="T70" fmla="*/ 0 w 209"/>
                    <a:gd name="T71" fmla="*/ 0 h 181"/>
                    <a:gd name="T72" fmla="*/ 0 w 209"/>
                    <a:gd name="T73" fmla="*/ 0 h 181"/>
                    <a:gd name="T74" fmla="*/ 0 w 209"/>
                    <a:gd name="T75" fmla="*/ 0 h 181"/>
                    <a:gd name="T76" fmla="*/ 0 w 209"/>
                    <a:gd name="T77" fmla="*/ 0 h 181"/>
                    <a:gd name="T78" fmla="*/ 0 w 209"/>
                    <a:gd name="T79" fmla="*/ 0 h 181"/>
                    <a:gd name="T80" fmla="*/ 0 w 209"/>
                    <a:gd name="T81" fmla="*/ 0 h 181"/>
                    <a:gd name="T82" fmla="*/ 0 w 209"/>
                    <a:gd name="T83" fmla="*/ 0 h 181"/>
                    <a:gd name="T84" fmla="*/ 0 w 209"/>
                    <a:gd name="T85" fmla="*/ 0 h 181"/>
                    <a:gd name="T86" fmla="*/ 0 w 209"/>
                    <a:gd name="T87" fmla="*/ 0 h 181"/>
                    <a:gd name="T88" fmla="*/ 0 w 209"/>
                    <a:gd name="T89" fmla="*/ 0 h 181"/>
                    <a:gd name="T90" fmla="*/ 0 w 209"/>
                    <a:gd name="T91" fmla="*/ 0 h 181"/>
                    <a:gd name="T92" fmla="*/ 0 w 209"/>
                    <a:gd name="T93" fmla="*/ 0 h 181"/>
                    <a:gd name="T94" fmla="*/ 0 w 209"/>
                    <a:gd name="T95" fmla="*/ 0 h 181"/>
                    <a:gd name="T96" fmla="*/ 0 w 209"/>
                    <a:gd name="T97" fmla="*/ 0 h 181"/>
                    <a:gd name="T98" fmla="*/ 0 w 209"/>
                    <a:gd name="T99" fmla="*/ 0 h 181"/>
                    <a:gd name="T100" fmla="*/ 0 w 209"/>
                    <a:gd name="T101" fmla="*/ 0 h 181"/>
                    <a:gd name="T102" fmla="*/ 0 w 209"/>
                    <a:gd name="T103" fmla="*/ 0 h 181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09"/>
                    <a:gd name="T157" fmla="*/ 0 h 181"/>
                    <a:gd name="T158" fmla="*/ 209 w 209"/>
                    <a:gd name="T159" fmla="*/ 181 h 181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09" h="181">
                      <a:moveTo>
                        <a:pt x="6" y="16"/>
                      </a:moveTo>
                      <a:lnTo>
                        <a:pt x="4" y="21"/>
                      </a:lnTo>
                      <a:lnTo>
                        <a:pt x="3" y="25"/>
                      </a:lnTo>
                      <a:lnTo>
                        <a:pt x="2" y="31"/>
                      </a:lnTo>
                      <a:lnTo>
                        <a:pt x="1" y="36"/>
                      </a:lnTo>
                      <a:lnTo>
                        <a:pt x="1" y="41"/>
                      </a:lnTo>
                      <a:lnTo>
                        <a:pt x="0" y="47"/>
                      </a:lnTo>
                      <a:lnTo>
                        <a:pt x="0" y="52"/>
                      </a:lnTo>
                      <a:lnTo>
                        <a:pt x="0" y="58"/>
                      </a:lnTo>
                      <a:lnTo>
                        <a:pt x="0" y="71"/>
                      </a:lnTo>
                      <a:lnTo>
                        <a:pt x="2" y="83"/>
                      </a:lnTo>
                      <a:lnTo>
                        <a:pt x="4" y="95"/>
                      </a:lnTo>
                      <a:lnTo>
                        <a:pt x="8" y="106"/>
                      </a:lnTo>
                      <a:lnTo>
                        <a:pt x="12" y="117"/>
                      </a:lnTo>
                      <a:lnTo>
                        <a:pt x="17" y="127"/>
                      </a:lnTo>
                      <a:lnTo>
                        <a:pt x="23" y="137"/>
                      </a:lnTo>
                      <a:lnTo>
                        <a:pt x="30" y="145"/>
                      </a:lnTo>
                      <a:lnTo>
                        <a:pt x="37" y="154"/>
                      </a:lnTo>
                      <a:lnTo>
                        <a:pt x="45" y="161"/>
                      </a:lnTo>
                      <a:lnTo>
                        <a:pt x="54" y="167"/>
                      </a:lnTo>
                      <a:lnTo>
                        <a:pt x="63" y="172"/>
                      </a:lnTo>
                      <a:lnTo>
                        <a:pt x="72" y="176"/>
                      </a:lnTo>
                      <a:lnTo>
                        <a:pt x="83" y="179"/>
                      </a:lnTo>
                      <a:lnTo>
                        <a:pt x="94" y="181"/>
                      </a:lnTo>
                      <a:lnTo>
                        <a:pt x="104" y="181"/>
                      </a:lnTo>
                      <a:lnTo>
                        <a:pt x="115" y="181"/>
                      </a:lnTo>
                      <a:lnTo>
                        <a:pt x="125" y="179"/>
                      </a:lnTo>
                      <a:lnTo>
                        <a:pt x="135" y="176"/>
                      </a:lnTo>
                      <a:lnTo>
                        <a:pt x="144" y="173"/>
                      </a:lnTo>
                      <a:lnTo>
                        <a:pt x="153" y="167"/>
                      </a:lnTo>
                      <a:lnTo>
                        <a:pt x="161" y="161"/>
                      </a:lnTo>
                      <a:lnTo>
                        <a:pt x="169" y="154"/>
                      </a:lnTo>
                      <a:lnTo>
                        <a:pt x="177" y="146"/>
                      </a:lnTo>
                      <a:lnTo>
                        <a:pt x="183" y="138"/>
                      </a:lnTo>
                      <a:lnTo>
                        <a:pt x="189" y="129"/>
                      </a:lnTo>
                      <a:lnTo>
                        <a:pt x="194" y="118"/>
                      </a:lnTo>
                      <a:lnTo>
                        <a:pt x="200" y="107"/>
                      </a:lnTo>
                      <a:lnTo>
                        <a:pt x="203" y="96"/>
                      </a:lnTo>
                      <a:lnTo>
                        <a:pt x="206" y="84"/>
                      </a:lnTo>
                      <a:lnTo>
                        <a:pt x="208" y="72"/>
                      </a:lnTo>
                      <a:lnTo>
                        <a:pt x="209" y="60"/>
                      </a:lnTo>
                      <a:lnTo>
                        <a:pt x="207" y="57"/>
                      </a:lnTo>
                      <a:lnTo>
                        <a:pt x="206" y="54"/>
                      </a:lnTo>
                      <a:lnTo>
                        <a:pt x="205" y="52"/>
                      </a:lnTo>
                      <a:lnTo>
                        <a:pt x="204" y="49"/>
                      </a:lnTo>
                      <a:lnTo>
                        <a:pt x="202" y="46"/>
                      </a:lnTo>
                      <a:lnTo>
                        <a:pt x="201" y="43"/>
                      </a:lnTo>
                      <a:lnTo>
                        <a:pt x="200" y="41"/>
                      </a:lnTo>
                      <a:lnTo>
                        <a:pt x="197" y="39"/>
                      </a:lnTo>
                      <a:lnTo>
                        <a:pt x="197" y="41"/>
                      </a:lnTo>
                      <a:lnTo>
                        <a:pt x="198" y="43"/>
                      </a:lnTo>
                      <a:lnTo>
                        <a:pt x="198" y="46"/>
                      </a:lnTo>
                      <a:lnTo>
                        <a:pt x="198" y="48"/>
                      </a:lnTo>
                      <a:lnTo>
                        <a:pt x="198" y="51"/>
                      </a:lnTo>
                      <a:lnTo>
                        <a:pt x="198" y="53"/>
                      </a:lnTo>
                      <a:lnTo>
                        <a:pt x="200" y="55"/>
                      </a:lnTo>
                      <a:lnTo>
                        <a:pt x="200" y="58"/>
                      </a:lnTo>
                      <a:lnTo>
                        <a:pt x="198" y="70"/>
                      </a:lnTo>
                      <a:lnTo>
                        <a:pt x="197" y="81"/>
                      </a:lnTo>
                      <a:lnTo>
                        <a:pt x="194" y="91"/>
                      </a:lnTo>
                      <a:lnTo>
                        <a:pt x="191" y="102"/>
                      </a:lnTo>
                      <a:lnTo>
                        <a:pt x="187" y="112"/>
                      </a:lnTo>
                      <a:lnTo>
                        <a:pt x="182" y="121"/>
                      </a:lnTo>
                      <a:lnTo>
                        <a:pt x="177" y="130"/>
                      </a:lnTo>
                      <a:lnTo>
                        <a:pt x="171" y="138"/>
                      </a:lnTo>
                      <a:lnTo>
                        <a:pt x="164" y="145"/>
                      </a:lnTo>
                      <a:lnTo>
                        <a:pt x="157" y="151"/>
                      </a:lnTo>
                      <a:lnTo>
                        <a:pt x="149" y="157"/>
                      </a:lnTo>
                      <a:lnTo>
                        <a:pt x="141" y="162"/>
                      </a:lnTo>
                      <a:lnTo>
                        <a:pt x="132" y="166"/>
                      </a:lnTo>
                      <a:lnTo>
                        <a:pt x="123" y="169"/>
                      </a:lnTo>
                      <a:lnTo>
                        <a:pt x="114" y="170"/>
                      </a:lnTo>
                      <a:lnTo>
                        <a:pt x="104" y="170"/>
                      </a:lnTo>
                      <a:lnTo>
                        <a:pt x="94" y="170"/>
                      </a:lnTo>
                      <a:lnTo>
                        <a:pt x="85" y="169"/>
                      </a:lnTo>
                      <a:lnTo>
                        <a:pt x="76" y="166"/>
                      </a:lnTo>
                      <a:lnTo>
                        <a:pt x="66" y="162"/>
                      </a:lnTo>
                      <a:lnTo>
                        <a:pt x="58" y="157"/>
                      </a:lnTo>
                      <a:lnTo>
                        <a:pt x="50" y="151"/>
                      </a:lnTo>
                      <a:lnTo>
                        <a:pt x="43" y="145"/>
                      </a:lnTo>
                      <a:lnTo>
                        <a:pt x="36" y="138"/>
                      </a:lnTo>
                      <a:lnTo>
                        <a:pt x="30" y="130"/>
                      </a:lnTo>
                      <a:lnTo>
                        <a:pt x="25" y="121"/>
                      </a:lnTo>
                      <a:lnTo>
                        <a:pt x="20" y="112"/>
                      </a:lnTo>
                      <a:lnTo>
                        <a:pt x="16" y="102"/>
                      </a:lnTo>
                      <a:lnTo>
                        <a:pt x="13" y="91"/>
                      </a:lnTo>
                      <a:lnTo>
                        <a:pt x="11" y="81"/>
                      </a:lnTo>
                      <a:lnTo>
                        <a:pt x="9" y="70"/>
                      </a:lnTo>
                      <a:lnTo>
                        <a:pt x="9" y="58"/>
                      </a:lnTo>
                      <a:lnTo>
                        <a:pt x="9" y="49"/>
                      </a:lnTo>
                      <a:lnTo>
                        <a:pt x="10" y="42"/>
                      </a:lnTo>
                      <a:lnTo>
                        <a:pt x="11" y="35"/>
                      </a:lnTo>
                      <a:lnTo>
                        <a:pt x="12" y="28"/>
                      </a:lnTo>
                      <a:lnTo>
                        <a:pt x="14" y="21"/>
                      </a:lnTo>
                      <a:lnTo>
                        <a:pt x="16" y="13"/>
                      </a:lnTo>
                      <a:lnTo>
                        <a:pt x="19" y="6"/>
                      </a:lnTo>
                      <a:lnTo>
                        <a:pt x="22" y="0"/>
                      </a:lnTo>
                      <a:lnTo>
                        <a:pt x="20" y="1"/>
                      </a:lnTo>
                      <a:lnTo>
                        <a:pt x="18" y="4"/>
                      </a:lnTo>
                      <a:lnTo>
                        <a:pt x="16" y="6"/>
                      </a:lnTo>
                      <a:lnTo>
                        <a:pt x="14" y="7"/>
                      </a:lnTo>
                      <a:lnTo>
                        <a:pt x="12" y="10"/>
                      </a:lnTo>
                      <a:lnTo>
                        <a:pt x="10" y="12"/>
                      </a:lnTo>
                      <a:lnTo>
                        <a:pt x="8" y="13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F6CB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1" name="Freeform 140"/>
                <p:cNvSpPr>
                  <a:spLocks/>
                </p:cNvSpPr>
                <p:nvPr/>
              </p:nvSpPr>
              <p:spPr bwMode="auto">
                <a:xfrm>
                  <a:off x="1142" y="2649"/>
                  <a:ext cx="40" cy="30"/>
                </a:xfrm>
                <a:custGeom>
                  <a:avLst/>
                  <a:gdLst>
                    <a:gd name="T0" fmla="*/ 0 w 200"/>
                    <a:gd name="T1" fmla="*/ 0 h 183"/>
                    <a:gd name="T2" fmla="*/ 0 w 200"/>
                    <a:gd name="T3" fmla="*/ 0 h 183"/>
                    <a:gd name="T4" fmla="*/ 0 w 200"/>
                    <a:gd name="T5" fmla="*/ 0 h 183"/>
                    <a:gd name="T6" fmla="*/ 0 w 200"/>
                    <a:gd name="T7" fmla="*/ 0 h 183"/>
                    <a:gd name="T8" fmla="*/ 0 w 200"/>
                    <a:gd name="T9" fmla="*/ 0 h 183"/>
                    <a:gd name="T10" fmla="*/ 0 w 200"/>
                    <a:gd name="T11" fmla="*/ 0 h 183"/>
                    <a:gd name="T12" fmla="*/ 0 w 200"/>
                    <a:gd name="T13" fmla="*/ 0 h 183"/>
                    <a:gd name="T14" fmla="*/ 0 w 200"/>
                    <a:gd name="T15" fmla="*/ 0 h 183"/>
                    <a:gd name="T16" fmla="*/ 0 w 200"/>
                    <a:gd name="T17" fmla="*/ 0 h 183"/>
                    <a:gd name="T18" fmla="*/ 0 w 200"/>
                    <a:gd name="T19" fmla="*/ 0 h 183"/>
                    <a:gd name="T20" fmla="*/ 0 w 200"/>
                    <a:gd name="T21" fmla="*/ 0 h 183"/>
                    <a:gd name="T22" fmla="*/ 0 w 200"/>
                    <a:gd name="T23" fmla="*/ 0 h 183"/>
                    <a:gd name="T24" fmla="*/ 0 w 200"/>
                    <a:gd name="T25" fmla="*/ 0 h 183"/>
                    <a:gd name="T26" fmla="*/ 0 w 200"/>
                    <a:gd name="T27" fmla="*/ 0 h 183"/>
                    <a:gd name="T28" fmla="*/ 0 w 200"/>
                    <a:gd name="T29" fmla="*/ 0 h 183"/>
                    <a:gd name="T30" fmla="*/ 0 w 200"/>
                    <a:gd name="T31" fmla="*/ 0 h 183"/>
                    <a:gd name="T32" fmla="*/ 0 w 200"/>
                    <a:gd name="T33" fmla="*/ 0 h 183"/>
                    <a:gd name="T34" fmla="*/ 0 w 200"/>
                    <a:gd name="T35" fmla="*/ 0 h 183"/>
                    <a:gd name="T36" fmla="*/ 0 w 200"/>
                    <a:gd name="T37" fmla="*/ 0 h 183"/>
                    <a:gd name="T38" fmla="*/ 0 w 200"/>
                    <a:gd name="T39" fmla="*/ 0 h 183"/>
                    <a:gd name="T40" fmla="*/ 0 w 200"/>
                    <a:gd name="T41" fmla="*/ 0 h 183"/>
                    <a:gd name="T42" fmla="*/ 0 w 200"/>
                    <a:gd name="T43" fmla="*/ 0 h 183"/>
                    <a:gd name="T44" fmla="*/ 0 w 200"/>
                    <a:gd name="T45" fmla="*/ 0 h 183"/>
                    <a:gd name="T46" fmla="*/ 0 w 200"/>
                    <a:gd name="T47" fmla="*/ 0 h 183"/>
                    <a:gd name="T48" fmla="*/ 0 w 200"/>
                    <a:gd name="T49" fmla="*/ 0 h 183"/>
                    <a:gd name="T50" fmla="*/ 0 w 200"/>
                    <a:gd name="T51" fmla="*/ 0 h 183"/>
                    <a:gd name="T52" fmla="*/ 0 w 200"/>
                    <a:gd name="T53" fmla="*/ 0 h 183"/>
                    <a:gd name="T54" fmla="*/ 0 w 200"/>
                    <a:gd name="T55" fmla="*/ 0 h 183"/>
                    <a:gd name="T56" fmla="*/ 0 w 200"/>
                    <a:gd name="T57" fmla="*/ 0 h 183"/>
                    <a:gd name="T58" fmla="*/ 0 w 200"/>
                    <a:gd name="T59" fmla="*/ 0 h 183"/>
                    <a:gd name="T60" fmla="*/ 0 w 200"/>
                    <a:gd name="T61" fmla="*/ 0 h 183"/>
                    <a:gd name="T62" fmla="*/ 0 w 200"/>
                    <a:gd name="T63" fmla="*/ 0 h 183"/>
                    <a:gd name="T64" fmla="*/ 0 w 200"/>
                    <a:gd name="T65" fmla="*/ 0 h 183"/>
                    <a:gd name="T66" fmla="*/ 0 w 200"/>
                    <a:gd name="T67" fmla="*/ 0 h 183"/>
                    <a:gd name="T68" fmla="*/ 0 w 200"/>
                    <a:gd name="T69" fmla="*/ 0 h 183"/>
                    <a:gd name="T70" fmla="*/ 0 w 200"/>
                    <a:gd name="T71" fmla="*/ 0 h 183"/>
                    <a:gd name="T72" fmla="*/ 0 w 200"/>
                    <a:gd name="T73" fmla="*/ 0 h 183"/>
                    <a:gd name="T74" fmla="*/ 0 w 200"/>
                    <a:gd name="T75" fmla="*/ 0 h 183"/>
                    <a:gd name="T76" fmla="*/ 0 w 200"/>
                    <a:gd name="T77" fmla="*/ 0 h 183"/>
                    <a:gd name="T78" fmla="*/ 0 w 200"/>
                    <a:gd name="T79" fmla="*/ 0 h 183"/>
                    <a:gd name="T80" fmla="*/ 0 w 200"/>
                    <a:gd name="T81" fmla="*/ 0 h 183"/>
                    <a:gd name="T82" fmla="*/ 0 w 200"/>
                    <a:gd name="T83" fmla="*/ 0 h 183"/>
                    <a:gd name="T84" fmla="*/ 0 w 200"/>
                    <a:gd name="T85" fmla="*/ 0 h 183"/>
                    <a:gd name="T86" fmla="*/ 0 w 200"/>
                    <a:gd name="T87" fmla="*/ 0 h 183"/>
                    <a:gd name="T88" fmla="*/ 0 w 200"/>
                    <a:gd name="T89" fmla="*/ 0 h 183"/>
                    <a:gd name="T90" fmla="*/ 0 w 200"/>
                    <a:gd name="T91" fmla="*/ 0 h 183"/>
                    <a:gd name="T92" fmla="*/ 0 w 200"/>
                    <a:gd name="T93" fmla="*/ 0 h 183"/>
                    <a:gd name="T94" fmla="*/ 0 w 200"/>
                    <a:gd name="T95" fmla="*/ 0 h 183"/>
                    <a:gd name="T96" fmla="*/ 0 w 200"/>
                    <a:gd name="T97" fmla="*/ 0 h 183"/>
                    <a:gd name="T98" fmla="*/ 0 w 200"/>
                    <a:gd name="T99" fmla="*/ 0 h 183"/>
                    <a:gd name="T100" fmla="*/ 0 w 200"/>
                    <a:gd name="T101" fmla="*/ 0 h 183"/>
                    <a:gd name="T102" fmla="*/ 0 w 200"/>
                    <a:gd name="T103" fmla="*/ 0 h 183"/>
                    <a:gd name="T104" fmla="*/ 0 w 200"/>
                    <a:gd name="T105" fmla="*/ 0 h 183"/>
                    <a:gd name="T106" fmla="*/ 0 w 200"/>
                    <a:gd name="T107" fmla="*/ 0 h 183"/>
                    <a:gd name="T108" fmla="*/ 0 w 200"/>
                    <a:gd name="T109" fmla="*/ 0 h 183"/>
                    <a:gd name="T110" fmla="*/ 0 w 200"/>
                    <a:gd name="T111" fmla="*/ 0 h 1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00"/>
                    <a:gd name="T169" fmla="*/ 0 h 183"/>
                    <a:gd name="T170" fmla="*/ 200 w 200"/>
                    <a:gd name="T171" fmla="*/ 183 h 1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00" h="183">
                      <a:moveTo>
                        <a:pt x="200" y="65"/>
                      </a:moveTo>
                      <a:lnTo>
                        <a:pt x="200" y="64"/>
                      </a:lnTo>
                      <a:lnTo>
                        <a:pt x="200" y="62"/>
                      </a:lnTo>
                      <a:lnTo>
                        <a:pt x="200" y="61"/>
                      </a:lnTo>
                      <a:lnTo>
                        <a:pt x="200" y="60"/>
                      </a:lnTo>
                      <a:lnTo>
                        <a:pt x="200" y="59"/>
                      </a:lnTo>
                      <a:lnTo>
                        <a:pt x="200" y="58"/>
                      </a:lnTo>
                      <a:lnTo>
                        <a:pt x="200" y="56"/>
                      </a:lnTo>
                      <a:lnTo>
                        <a:pt x="198" y="53"/>
                      </a:lnTo>
                      <a:lnTo>
                        <a:pt x="197" y="50"/>
                      </a:lnTo>
                      <a:lnTo>
                        <a:pt x="196" y="48"/>
                      </a:lnTo>
                      <a:lnTo>
                        <a:pt x="193" y="46"/>
                      </a:lnTo>
                      <a:lnTo>
                        <a:pt x="192" y="42"/>
                      </a:lnTo>
                      <a:lnTo>
                        <a:pt x="190" y="40"/>
                      </a:lnTo>
                      <a:lnTo>
                        <a:pt x="188" y="37"/>
                      </a:lnTo>
                      <a:lnTo>
                        <a:pt x="187" y="35"/>
                      </a:lnTo>
                      <a:lnTo>
                        <a:pt x="187" y="38"/>
                      </a:lnTo>
                      <a:lnTo>
                        <a:pt x="188" y="42"/>
                      </a:lnTo>
                      <a:lnTo>
                        <a:pt x="189" y="46"/>
                      </a:lnTo>
                      <a:lnTo>
                        <a:pt x="189" y="49"/>
                      </a:lnTo>
                      <a:lnTo>
                        <a:pt x="190" y="53"/>
                      </a:lnTo>
                      <a:lnTo>
                        <a:pt x="190" y="58"/>
                      </a:lnTo>
                      <a:lnTo>
                        <a:pt x="190" y="61"/>
                      </a:lnTo>
                      <a:lnTo>
                        <a:pt x="190" y="65"/>
                      </a:lnTo>
                      <a:lnTo>
                        <a:pt x="190" y="76"/>
                      </a:lnTo>
                      <a:lnTo>
                        <a:pt x="188" y="86"/>
                      </a:lnTo>
                      <a:lnTo>
                        <a:pt x="186" y="97"/>
                      </a:lnTo>
                      <a:lnTo>
                        <a:pt x="183" y="107"/>
                      </a:lnTo>
                      <a:lnTo>
                        <a:pt x="179" y="116"/>
                      </a:lnTo>
                      <a:lnTo>
                        <a:pt x="175" y="125"/>
                      </a:lnTo>
                      <a:lnTo>
                        <a:pt x="169" y="133"/>
                      </a:lnTo>
                      <a:lnTo>
                        <a:pt x="164" y="142"/>
                      </a:lnTo>
                      <a:lnTo>
                        <a:pt x="157" y="147"/>
                      </a:lnTo>
                      <a:lnTo>
                        <a:pt x="150" y="155"/>
                      </a:lnTo>
                      <a:lnTo>
                        <a:pt x="143" y="159"/>
                      </a:lnTo>
                      <a:lnTo>
                        <a:pt x="135" y="164"/>
                      </a:lnTo>
                      <a:lnTo>
                        <a:pt x="127" y="168"/>
                      </a:lnTo>
                      <a:lnTo>
                        <a:pt x="118" y="170"/>
                      </a:lnTo>
                      <a:lnTo>
                        <a:pt x="109" y="173"/>
                      </a:lnTo>
                      <a:lnTo>
                        <a:pt x="100" y="173"/>
                      </a:lnTo>
                      <a:lnTo>
                        <a:pt x="91" y="173"/>
                      </a:lnTo>
                      <a:lnTo>
                        <a:pt x="82" y="170"/>
                      </a:lnTo>
                      <a:lnTo>
                        <a:pt x="73" y="168"/>
                      </a:lnTo>
                      <a:lnTo>
                        <a:pt x="64" y="164"/>
                      </a:lnTo>
                      <a:lnTo>
                        <a:pt x="56" y="159"/>
                      </a:lnTo>
                      <a:lnTo>
                        <a:pt x="49" y="155"/>
                      </a:lnTo>
                      <a:lnTo>
                        <a:pt x="42" y="147"/>
                      </a:lnTo>
                      <a:lnTo>
                        <a:pt x="36" y="142"/>
                      </a:lnTo>
                      <a:lnTo>
                        <a:pt x="30" y="133"/>
                      </a:lnTo>
                      <a:lnTo>
                        <a:pt x="25" y="125"/>
                      </a:lnTo>
                      <a:lnTo>
                        <a:pt x="20" y="116"/>
                      </a:lnTo>
                      <a:lnTo>
                        <a:pt x="16" y="107"/>
                      </a:lnTo>
                      <a:lnTo>
                        <a:pt x="13" y="97"/>
                      </a:lnTo>
                      <a:lnTo>
                        <a:pt x="11" y="86"/>
                      </a:lnTo>
                      <a:lnTo>
                        <a:pt x="10" y="76"/>
                      </a:lnTo>
                      <a:lnTo>
                        <a:pt x="9" y="65"/>
                      </a:lnTo>
                      <a:lnTo>
                        <a:pt x="9" y="55"/>
                      </a:lnTo>
                      <a:lnTo>
                        <a:pt x="10" y="47"/>
                      </a:lnTo>
                      <a:lnTo>
                        <a:pt x="12" y="38"/>
                      </a:lnTo>
                      <a:lnTo>
                        <a:pt x="14" y="30"/>
                      </a:lnTo>
                      <a:lnTo>
                        <a:pt x="16" y="22"/>
                      </a:lnTo>
                      <a:lnTo>
                        <a:pt x="20" y="14"/>
                      </a:lnTo>
                      <a:lnTo>
                        <a:pt x="23" y="7"/>
                      </a:lnTo>
                      <a:lnTo>
                        <a:pt x="27" y="0"/>
                      </a:lnTo>
                      <a:lnTo>
                        <a:pt x="25" y="1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18" y="7"/>
                      </a:lnTo>
                      <a:lnTo>
                        <a:pt x="16" y="8"/>
                      </a:lnTo>
                      <a:lnTo>
                        <a:pt x="14" y="11"/>
                      </a:lnTo>
                      <a:lnTo>
                        <a:pt x="11" y="13"/>
                      </a:lnTo>
                      <a:lnTo>
                        <a:pt x="9" y="14"/>
                      </a:lnTo>
                      <a:lnTo>
                        <a:pt x="7" y="20"/>
                      </a:lnTo>
                      <a:lnTo>
                        <a:pt x="5" y="26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1" y="77"/>
                      </a:lnTo>
                      <a:lnTo>
                        <a:pt x="2" y="89"/>
                      </a:lnTo>
                      <a:lnTo>
                        <a:pt x="5" y="100"/>
                      </a:lnTo>
                      <a:lnTo>
                        <a:pt x="8" y="112"/>
                      </a:lnTo>
                      <a:lnTo>
                        <a:pt x="12" y="121"/>
                      </a:lnTo>
                      <a:lnTo>
                        <a:pt x="17" y="131"/>
                      </a:lnTo>
                      <a:lnTo>
                        <a:pt x="23" y="140"/>
                      </a:lnTo>
                      <a:lnTo>
                        <a:pt x="29" y="149"/>
                      </a:lnTo>
                      <a:lnTo>
                        <a:pt x="36" y="156"/>
                      </a:lnTo>
                      <a:lnTo>
                        <a:pt x="44" y="163"/>
                      </a:lnTo>
                      <a:lnTo>
                        <a:pt x="52" y="169"/>
                      </a:lnTo>
                      <a:lnTo>
                        <a:pt x="61" y="174"/>
                      </a:lnTo>
                      <a:lnTo>
                        <a:pt x="70" y="179"/>
                      </a:lnTo>
                      <a:lnTo>
                        <a:pt x="80" y="181"/>
                      </a:lnTo>
                      <a:lnTo>
                        <a:pt x="90" y="182"/>
                      </a:lnTo>
                      <a:lnTo>
                        <a:pt x="100" y="183"/>
                      </a:lnTo>
                      <a:lnTo>
                        <a:pt x="110" y="182"/>
                      </a:lnTo>
                      <a:lnTo>
                        <a:pt x="120" y="181"/>
                      </a:lnTo>
                      <a:lnTo>
                        <a:pt x="130" y="179"/>
                      </a:lnTo>
                      <a:lnTo>
                        <a:pt x="139" y="174"/>
                      </a:lnTo>
                      <a:lnTo>
                        <a:pt x="147" y="169"/>
                      </a:lnTo>
                      <a:lnTo>
                        <a:pt x="155" y="163"/>
                      </a:lnTo>
                      <a:lnTo>
                        <a:pt x="163" y="156"/>
                      </a:lnTo>
                      <a:lnTo>
                        <a:pt x="170" y="149"/>
                      </a:lnTo>
                      <a:lnTo>
                        <a:pt x="176" y="140"/>
                      </a:lnTo>
                      <a:lnTo>
                        <a:pt x="182" y="131"/>
                      </a:lnTo>
                      <a:lnTo>
                        <a:pt x="187" y="121"/>
                      </a:lnTo>
                      <a:lnTo>
                        <a:pt x="191" y="112"/>
                      </a:lnTo>
                      <a:lnTo>
                        <a:pt x="196" y="100"/>
                      </a:lnTo>
                      <a:lnTo>
                        <a:pt x="198" y="89"/>
                      </a:lnTo>
                      <a:lnTo>
                        <a:pt x="200" y="77"/>
                      </a:lnTo>
                      <a:lnTo>
                        <a:pt x="200" y="65"/>
                      </a:lnTo>
                      <a:close/>
                    </a:path>
                  </a:pathLst>
                </a:custGeom>
                <a:solidFill>
                  <a:srgbClr val="F6CB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2" name="Freeform 141"/>
                <p:cNvSpPr>
                  <a:spLocks/>
                </p:cNvSpPr>
                <p:nvPr/>
              </p:nvSpPr>
              <p:spPr bwMode="auto">
                <a:xfrm>
                  <a:off x="1143" y="2648"/>
                  <a:ext cx="38" cy="30"/>
                </a:xfrm>
                <a:custGeom>
                  <a:avLst/>
                  <a:gdLst>
                    <a:gd name="T0" fmla="*/ 0 w 191"/>
                    <a:gd name="T1" fmla="*/ 0 h 183"/>
                    <a:gd name="T2" fmla="*/ 0 w 191"/>
                    <a:gd name="T3" fmla="*/ 0 h 183"/>
                    <a:gd name="T4" fmla="*/ 0 w 191"/>
                    <a:gd name="T5" fmla="*/ 0 h 183"/>
                    <a:gd name="T6" fmla="*/ 0 w 191"/>
                    <a:gd name="T7" fmla="*/ 0 h 183"/>
                    <a:gd name="T8" fmla="*/ 0 w 191"/>
                    <a:gd name="T9" fmla="*/ 0 h 183"/>
                    <a:gd name="T10" fmla="*/ 0 w 191"/>
                    <a:gd name="T11" fmla="*/ 0 h 183"/>
                    <a:gd name="T12" fmla="*/ 0 w 191"/>
                    <a:gd name="T13" fmla="*/ 0 h 183"/>
                    <a:gd name="T14" fmla="*/ 0 w 191"/>
                    <a:gd name="T15" fmla="*/ 0 h 183"/>
                    <a:gd name="T16" fmla="*/ 0 w 191"/>
                    <a:gd name="T17" fmla="*/ 0 h 183"/>
                    <a:gd name="T18" fmla="*/ 0 w 191"/>
                    <a:gd name="T19" fmla="*/ 0 h 183"/>
                    <a:gd name="T20" fmla="*/ 0 w 191"/>
                    <a:gd name="T21" fmla="*/ 0 h 183"/>
                    <a:gd name="T22" fmla="*/ 0 w 191"/>
                    <a:gd name="T23" fmla="*/ 0 h 183"/>
                    <a:gd name="T24" fmla="*/ 0 w 191"/>
                    <a:gd name="T25" fmla="*/ 0 h 183"/>
                    <a:gd name="T26" fmla="*/ 0 w 191"/>
                    <a:gd name="T27" fmla="*/ 0 h 183"/>
                    <a:gd name="T28" fmla="*/ 0 w 191"/>
                    <a:gd name="T29" fmla="*/ 0 h 183"/>
                    <a:gd name="T30" fmla="*/ 0 w 191"/>
                    <a:gd name="T31" fmla="*/ 0 h 183"/>
                    <a:gd name="T32" fmla="*/ 0 w 191"/>
                    <a:gd name="T33" fmla="*/ 0 h 183"/>
                    <a:gd name="T34" fmla="*/ 0 w 191"/>
                    <a:gd name="T35" fmla="*/ 0 h 183"/>
                    <a:gd name="T36" fmla="*/ 0 w 191"/>
                    <a:gd name="T37" fmla="*/ 0 h 183"/>
                    <a:gd name="T38" fmla="*/ 0 w 191"/>
                    <a:gd name="T39" fmla="*/ 0 h 183"/>
                    <a:gd name="T40" fmla="*/ 0 w 191"/>
                    <a:gd name="T41" fmla="*/ 0 h 183"/>
                    <a:gd name="T42" fmla="*/ 0 w 191"/>
                    <a:gd name="T43" fmla="*/ 0 h 183"/>
                    <a:gd name="T44" fmla="*/ 0 w 191"/>
                    <a:gd name="T45" fmla="*/ 0 h 183"/>
                    <a:gd name="T46" fmla="*/ 0 w 191"/>
                    <a:gd name="T47" fmla="*/ 0 h 183"/>
                    <a:gd name="T48" fmla="*/ 0 w 191"/>
                    <a:gd name="T49" fmla="*/ 0 h 183"/>
                    <a:gd name="T50" fmla="*/ 0 w 191"/>
                    <a:gd name="T51" fmla="*/ 0 h 183"/>
                    <a:gd name="T52" fmla="*/ 0 w 191"/>
                    <a:gd name="T53" fmla="*/ 0 h 183"/>
                    <a:gd name="T54" fmla="*/ 0 w 191"/>
                    <a:gd name="T55" fmla="*/ 0 h 183"/>
                    <a:gd name="T56" fmla="*/ 0 w 191"/>
                    <a:gd name="T57" fmla="*/ 0 h 183"/>
                    <a:gd name="T58" fmla="*/ 0 w 191"/>
                    <a:gd name="T59" fmla="*/ 0 h 183"/>
                    <a:gd name="T60" fmla="*/ 0 w 191"/>
                    <a:gd name="T61" fmla="*/ 0 h 183"/>
                    <a:gd name="T62" fmla="*/ 0 w 191"/>
                    <a:gd name="T63" fmla="*/ 0 h 183"/>
                    <a:gd name="T64" fmla="*/ 0 w 191"/>
                    <a:gd name="T65" fmla="*/ 0 h 183"/>
                    <a:gd name="T66" fmla="*/ 0 w 191"/>
                    <a:gd name="T67" fmla="*/ 0 h 183"/>
                    <a:gd name="T68" fmla="*/ 0 w 191"/>
                    <a:gd name="T69" fmla="*/ 0 h 183"/>
                    <a:gd name="T70" fmla="*/ 0 w 191"/>
                    <a:gd name="T71" fmla="*/ 0 h 183"/>
                    <a:gd name="T72" fmla="*/ 0 w 191"/>
                    <a:gd name="T73" fmla="*/ 0 h 183"/>
                    <a:gd name="T74" fmla="*/ 0 w 191"/>
                    <a:gd name="T75" fmla="*/ 0 h 183"/>
                    <a:gd name="T76" fmla="*/ 0 w 191"/>
                    <a:gd name="T77" fmla="*/ 0 h 183"/>
                    <a:gd name="T78" fmla="*/ 0 w 191"/>
                    <a:gd name="T79" fmla="*/ 0 h 183"/>
                    <a:gd name="T80" fmla="*/ 0 w 191"/>
                    <a:gd name="T81" fmla="*/ 0 h 183"/>
                    <a:gd name="T82" fmla="*/ 0 w 191"/>
                    <a:gd name="T83" fmla="*/ 0 h 183"/>
                    <a:gd name="T84" fmla="*/ 0 w 191"/>
                    <a:gd name="T85" fmla="*/ 0 h 183"/>
                    <a:gd name="T86" fmla="*/ 0 w 191"/>
                    <a:gd name="T87" fmla="*/ 0 h 183"/>
                    <a:gd name="T88" fmla="*/ 0 w 191"/>
                    <a:gd name="T89" fmla="*/ 0 h 183"/>
                    <a:gd name="T90" fmla="*/ 0 w 191"/>
                    <a:gd name="T91" fmla="*/ 0 h 183"/>
                    <a:gd name="T92" fmla="*/ 0 w 191"/>
                    <a:gd name="T93" fmla="*/ 0 h 183"/>
                    <a:gd name="T94" fmla="*/ 0 w 191"/>
                    <a:gd name="T95" fmla="*/ 0 h 183"/>
                    <a:gd name="T96" fmla="*/ 0 w 191"/>
                    <a:gd name="T97" fmla="*/ 0 h 183"/>
                    <a:gd name="T98" fmla="*/ 0 w 191"/>
                    <a:gd name="T99" fmla="*/ 0 h 183"/>
                    <a:gd name="T100" fmla="*/ 0 w 191"/>
                    <a:gd name="T101" fmla="*/ 0 h 183"/>
                    <a:gd name="T102" fmla="*/ 0 w 191"/>
                    <a:gd name="T103" fmla="*/ 0 h 183"/>
                    <a:gd name="T104" fmla="*/ 0 w 191"/>
                    <a:gd name="T105" fmla="*/ 0 h 183"/>
                    <a:gd name="T106" fmla="*/ 0 w 191"/>
                    <a:gd name="T107" fmla="*/ 0 h 183"/>
                    <a:gd name="T108" fmla="*/ 0 w 191"/>
                    <a:gd name="T109" fmla="*/ 0 h 183"/>
                    <a:gd name="T110" fmla="*/ 0 w 191"/>
                    <a:gd name="T111" fmla="*/ 0 h 18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91"/>
                    <a:gd name="T169" fmla="*/ 0 h 183"/>
                    <a:gd name="T170" fmla="*/ 191 w 191"/>
                    <a:gd name="T171" fmla="*/ 183 h 183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91" h="183">
                      <a:moveTo>
                        <a:pt x="191" y="71"/>
                      </a:moveTo>
                      <a:lnTo>
                        <a:pt x="191" y="68"/>
                      </a:lnTo>
                      <a:lnTo>
                        <a:pt x="189" y="66"/>
                      </a:lnTo>
                      <a:lnTo>
                        <a:pt x="189" y="64"/>
                      </a:lnTo>
                      <a:lnTo>
                        <a:pt x="189" y="61"/>
                      </a:lnTo>
                      <a:lnTo>
                        <a:pt x="189" y="59"/>
                      </a:lnTo>
                      <a:lnTo>
                        <a:pt x="189" y="56"/>
                      </a:lnTo>
                      <a:lnTo>
                        <a:pt x="188" y="54"/>
                      </a:lnTo>
                      <a:lnTo>
                        <a:pt x="188" y="52"/>
                      </a:lnTo>
                      <a:lnTo>
                        <a:pt x="187" y="48"/>
                      </a:lnTo>
                      <a:lnTo>
                        <a:pt x="185" y="46"/>
                      </a:lnTo>
                      <a:lnTo>
                        <a:pt x="183" y="43"/>
                      </a:lnTo>
                      <a:lnTo>
                        <a:pt x="181" y="41"/>
                      </a:lnTo>
                      <a:lnTo>
                        <a:pt x="179" y="38"/>
                      </a:lnTo>
                      <a:lnTo>
                        <a:pt x="178" y="35"/>
                      </a:lnTo>
                      <a:lnTo>
                        <a:pt x="176" y="32"/>
                      </a:lnTo>
                      <a:lnTo>
                        <a:pt x="174" y="30"/>
                      </a:lnTo>
                      <a:lnTo>
                        <a:pt x="175" y="35"/>
                      </a:lnTo>
                      <a:lnTo>
                        <a:pt x="177" y="40"/>
                      </a:lnTo>
                      <a:lnTo>
                        <a:pt x="178" y="44"/>
                      </a:lnTo>
                      <a:lnTo>
                        <a:pt x="179" y="49"/>
                      </a:lnTo>
                      <a:lnTo>
                        <a:pt x="180" y="55"/>
                      </a:lnTo>
                      <a:lnTo>
                        <a:pt x="180" y="60"/>
                      </a:lnTo>
                      <a:lnTo>
                        <a:pt x="180" y="66"/>
                      </a:lnTo>
                      <a:lnTo>
                        <a:pt x="181" y="71"/>
                      </a:lnTo>
                      <a:lnTo>
                        <a:pt x="180" y="82"/>
                      </a:lnTo>
                      <a:lnTo>
                        <a:pt x="179" y="91"/>
                      </a:lnTo>
                      <a:lnTo>
                        <a:pt x="177" y="101"/>
                      </a:lnTo>
                      <a:lnTo>
                        <a:pt x="174" y="110"/>
                      </a:lnTo>
                      <a:lnTo>
                        <a:pt x="170" y="120"/>
                      </a:lnTo>
                      <a:lnTo>
                        <a:pt x="166" y="128"/>
                      </a:lnTo>
                      <a:lnTo>
                        <a:pt x="161" y="136"/>
                      </a:lnTo>
                      <a:lnTo>
                        <a:pt x="156" y="143"/>
                      </a:lnTo>
                      <a:lnTo>
                        <a:pt x="149" y="150"/>
                      </a:lnTo>
                      <a:lnTo>
                        <a:pt x="143" y="156"/>
                      </a:lnTo>
                      <a:lnTo>
                        <a:pt x="136" y="161"/>
                      </a:lnTo>
                      <a:lnTo>
                        <a:pt x="128" y="165"/>
                      </a:lnTo>
                      <a:lnTo>
                        <a:pt x="121" y="169"/>
                      </a:lnTo>
                      <a:lnTo>
                        <a:pt x="112" y="171"/>
                      </a:lnTo>
                      <a:lnTo>
                        <a:pt x="104" y="173"/>
                      </a:lnTo>
                      <a:lnTo>
                        <a:pt x="95" y="173"/>
                      </a:lnTo>
                      <a:lnTo>
                        <a:pt x="86" y="173"/>
                      </a:lnTo>
                      <a:lnTo>
                        <a:pt x="78" y="171"/>
                      </a:lnTo>
                      <a:lnTo>
                        <a:pt x="70" y="169"/>
                      </a:lnTo>
                      <a:lnTo>
                        <a:pt x="61" y="165"/>
                      </a:lnTo>
                      <a:lnTo>
                        <a:pt x="53" y="161"/>
                      </a:lnTo>
                      <a:lnTo>
                        <a:pt x="46" y="156"/>
                      </a:lnTo>
                      <a:lnTo>
                        <a:pt x="40" y="150"/>
                      </a:lnTo>
                      <a:lnTo>
                        <a:pt x="34" y="143"/>
                      </a:lnTo>
                      <a:lnTo>
                        <a:pt x="28" y="136"/>
                      </a:lnTo>
                      <a:lnTo>
                        <a:pt x="23" y="128"/>
                      </a:lnTo>
                      <a:lnTo>
                        <a:pt x="19" y="120"/>
                      </a:lnTo>
                      <a:lnTo>
                        <a:pt x="15" y="110"/>
                      </a:lnTo>
                      <a:lnTo>
                        <a:pt x="12" y="101"/>
                      </a:lnTo>
                      <a:lnTo>
                        <a:pt x="10" y="91"/>
                      </a:lnTo>
                      <a:lnTo>
                        <a:pt x="9" y="82"/>
                      </a:lnTo>
                      <a:lnTo>
                        <a:pt x="9" y="71"/>
                      </a:lnTo>
                      <a:lnTo>
                        <a:pt x="9" y="60"/>
                      </a:lnTo>
                      <a:lnTo>
                        <a:pt x="10" y="50"/>
                      </a:lnTo>
                      <a:lnTo>
                        <a:pt x="12" y="41"/>
                      </a:lnTo>
                      <a:lnTo>
                        <a:pt x="15" y="32"/>
                      </a:lnTo>
                      <a:lnTo>
                        <a:pt x="18" y="23"/>
                      </a:lnTo>
                      <a:lnTo>
                        <a:pt x="22" y="14"/>
                      </a:lnTo>
                      <a:lnTo>
                        <a:pt x="27" y="7"/>
                      </a:lnTo>
                      <a:lnTo>
                        <a:pt x="32" y="0"/>
                      </a:lnTo>
                      <a:lnTo>
                        <a:pt x="30" y="1"/>
                      </a:lnTo>
                      <a:lnTo>
                        <a:pt x="27" y="2"/>
                      </a:lnTo>
                      <a:lnTo>
                        <a:pt x="25" y="5"/>
                      </a:lnTo>
                      <a:lnTo>
                        <a:pt x="22" y="6"/>
                      </a:lnTo>
                      <a:lnTo>
                        <a:pt x="20" y="7"/>
                      </a:lnTo>
                      <a:lnTo>
                        <a:pt x="18" y="10"/>
                      </a:lnTo>
                      <a:lnTo>
                        <a:pt x="15" y="11"/>
                      </a:lnTo>
                      <a:lnTo>
                        <a:pt x="13" y="13"/>
                      </a:lnTo>
                      <a:lnTo>
                        <a:pt x="10" y="19"/>
                      </a:lnTo>
                      <a:lnTo>
                        <a:pt x="7" y="26"/>
                      </a:lnTo>
                      <a:lnTo>
                        <a:pt x="5" y="34"/>
                      </a:lnTo>
                      <a:lnTo>
                        <a:pt x="3" y="41"/>
                      </a:lnTo>
                      <a:lnTo>
                        <a:pt x="2" y="48"/>
                      </a:lnTo>
                      <a:lnTo>
                        <a:pt x="1" y="55"/>
                      </a:lnTo>
                      <a:lnTo>
                        <a:pt x="0" y="62"/>
                      </a:lnTo>
                      <a:lnTo>
                        <a:pt x="0" y="71"/>
                      </a:lnTo>
                      <a:lnTo>
                        <a:pt x="0" y="83"/>
                      </a:lnTo>
                      <a:lnTo>
                        <a:pt x="2" y="94"/>
                      </a:lnTo>
                      <a:lnTo>
                        <a:pt x="4" y="104"/>
                      </a:lnTo>
                      <a:lnTo>
                        <a:pt x="7" y="115"/>
                      </a:lnTo>
                      <a:lnTo>
                        <a:pt x="11" y="125"/>
                      </a:lnTo>
                      <a:lnTo>
                        <a:pt x="16" y="134"/>
                      </a:lnTo>
                      <a:lnTo>
                        <a:pt x="21" y="143"/>
                      </a:lnTo>
                      <a:lnTo>
                        <a:pt x="27" y="151"/>
                      </a:lnTo>
                      <a:lnTo>
                        <a:pt x="34" y="158"/>
                      </a:lnTo>
                      <a:lnTo>
                        <a:pt x="41" y="164"/>
                      </a:lnTo>
                      <a:lnTo>
                        <a:pt x="49" y="170"/>
                      </a:lnTo>
                      <a:lnTo>
                        <a:pt x="57" y="175"/>
                      </a:lnTo>
                      <a:lnTo>
                        <a:pt x="67" y="179"/>
                      </a:lnTo>
                      <a:lnTo>
                        <a:pt x="76" y="182"/>
                      </a:lnTo>
                      <a:lnTo>
                        <a:pt x="85" y="183"/>
                      </a:lnTo>
                      <a:lnTo>
                        <a:pt x="95" y="183"/>
                      </a:lnTo>
                      <a:lnTo>
                        <a:pt x="105" y="183"/>
                      </a:lnTo>
                      <a:lnTo>
                        <a:pt x="114" y="182"/>
                      </a:lnTo>
                      <a:lnTo>
                        <a:pt x="123" y="179"/>
                      </a:lnTo>
                      <a:lnTo>
                        <a:pt x="132" y="175"/>
                      </a:lnTo>
                      <a:lnTo>
                        <a:pt x="140" y="170"/>
                      </a:lnTo>
                      <a:lnTo>
                        <a:pt x="148" y="164"/>
                      </a:lnTo>
                      <a:lnTo>
                        <a:pt x="155" y="158"/>
                      </a:lnTo>
                      <a:lnTo>
                        <a:pt x="162" y="151"/>
                      </a:lnTo>
                      <a:lnTo>
                        <a:pt x="168" y="143"/>
                      </a:lnTo>
                      <a:lnTo>
                        <a:pt x="173" y="134"/>
                      </a:lnTo>
                      <a:lnTo>
                        <a:pt x="178" y="125"/>
                      </a:lnTo>
                      <a:lnTo>
                        <a:pt x="182" y="115"/>
                      </a:lnTo>
                      <a:lnTo>
                        <a:pt x="185" y="104"/>
                      </a:lnTo>
                      <a:lnTo>
                        <a:pt x="188" y="94"/>
                      </a:lnTo>
                      <a:lnTo>
                        <a:pt x="189" y="83"/>
                      </a:lnTo>
                      <a:lnTo>
                        <a:pt x="191" y="71"/>
                      </a:lnTo>
                      <a:close/>
                    </a:path>
                  </a:pathLst>
                </a:custGeom>
                <a:solidFill>
                  <a:srgbClr val="F7CD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3" name="Freeform 142"/>
                <p:cNvSpPr>
                  <a:spLocks/>
                </p:cNvSpPr>
                <p:nvPr/>
              </p:nvSpPr>
              <p:spPr bwMode="auto">
                <a:xfrm>
                  <a:off x="1143" y="2647"/>
                  <a:ext cx="37" cy="30"/>
                </a:xfrm>
                <a:custGeom>
                  <a:avLst/>
                  <a:gdLst>
                    <a:gd name="T0" fmla="*/ 0 w 181"/>
                    <a:gd name="T1" fmla="*/ 0 h 185"/>
                    <a:gd name="T2" fmla="*/ 0 w 181"/>
                    <a:gd name="T3" fmla="*/ 0 h 185"/>
                    <a:gd name="T4" fmla="*/ 0 w 181"/>
                    <a:gd name="T5" fmla="*/ 0 h 185"/>
                    <a:gd name="T6" fmla="*/ 0 w 181"/>
                    <a:gd name="T7" fmla="*/ 0 h 185"/>
                    <a:gd name="T8" fmla="*/ 0 w 181"/>
                    <a:gd name="T9" fmla="*/ 0 h 185"/>
                    <a:gd name="T10" fmla="*/ 0 w 181"/>
                    <a:gd name="T11" fmla="*/ 0 h 185"/>
                    <a:gd name="T12" fmla="*/ 0 w 181"/>
                    <a:gd name="T13" fmla="*/ 0 h 185"/>
                    <a:gd name="T14" fmla="*/ 0 w 181"/>
                    <a:gd name="T15" fmla="*/ 0 h 185"/>
                    <a:gd name="T16" fmla="*/ 0 w 181"/>
                    <a:gd name="T17" fmla="*/ 0 h 185"/>
                    <a:gd name="T18" fmla="*/ 0 w 181"/>
                    <a:gd name="T19" fmla="*/ 0 h 185"/>
                    <a:gd name="T20" fmla="*/ 0 w 181"/>
                    <a:gd name="T21" fmla="*/ 0 h 185"/>
                    <a:gd name="T22" fmla="*/ 0 w 181"/>
                    <a:gd name="T23" fmla="*/ 0 h 185"/>
                    <a:gd name="T24" fmla="*/ 0 w 181"/>
                    <a:gd name="T25" fmla="*/ 0 h 185"/>
                    <a:gd name="T26" fmla="*/ 0 w 181"/>
                    <a:gd name="T27" fmla="*/ 0 h 185"/>
                    <a:gd name="T28" fmla="*/ 0 w 181"/>
                    <a:gd name="T29" fmla="*/ 0 h 185"/>
                    <a:gd name="T30" fmla="*/ 0 w 181"/>
                    <a:gd name="T31" fmla="*/ 0 h 185"/>
                    <a:gd name="T32" fmla="*/ 0 w 181"/>
                    <a:gd name="T33" fmla="*/ 0 h 185"/>
                    <a:gd name="T34" fmla="*/ 0 w 181"/>
                    <a:gd name="T35" fmla="*/ 0 h 185"/>
                    <a:gd name="T36" fmla="*/ 0 w 181"/>
                    <a:gd name="T37" fmla="*/ 0 h 185"/>
                    <a:gd name="T38" fmla="*/ 0 w 181"/>
                    <a:gd name="T39" fmla="*/ 0 h 185"/>
                    <a:gd name="T40" fmla="*/ 0 w 181"/>
                    <a:gd name="T41" fmla="*/ 0 h 185"/>
                    <a:gd name="T42" fmla="*/ 0 w 181"/>
                    <a:gd name="T43" fmla="*/ 0 h 185"/>
                    <a:gd name="T44" fmla="*/ 0 w 181"/>
                    <a:gd name="T45" fmla="*/ 0 h 185"/>
                    <a:gd name="T46" fmla="*/ 0 w 181"/>
                    <a:gd name="T47" fmla="*/ 0 h 185"/>
                    <a:gd name="T48" fmla="*/ 0 w 181"/>
                    <a:gd name="T49" fmla="*/ 0 h 185"/>
                    <a:gd name="T50" fmla="*/ 0 w 181"/>
                    <a:gd name="T51" fmla="*/ 0 h 185"/>
                    <a:gd name="T52" fmla="*/ 0 w 181"/>
                    <a:gd name="T53" fmla="*/ 0 h 185"/>
                    <a:gd name="T54" fmla="*/ 0 w 181"/>
                    <a:gd name="T55" fmla="*/ 0 h 185"/>
                    <a:gd name="T56" fmla="*/ 0 w 181"/>
                    <a:gd name="T57" fmla="*/ 0 h 185"/>
                    <a:gd name="T58" fmla="*/ 0 w 181"/>
                    <a:gd name="T59" fmla="*/ 0 h 185"/>
                    <a:gd name="T60" fmla="*/ 0 w 181"/>
                    <a:gd name="T61" fmla="*/ 0 h 185"/>
                    <a:gd name="T62" fmla="*/ 0 w 181"/>
                    <a:gd name="T63" fmla="*/ 0 h 185"/>
                    <a:gd name="T64" fmla="*/ 0 w 181"/>
                    <a:gd name="T65" fmla="*/ 0 h 185"/>
                    <a:gd name="T66" fmla="*/ 0 w 181"/>
                    <a:gd name="T67" fmla="*/ 0 h 185"/>
                    <a:gd name="T68" fmla="*/ 0 w 181"/>
                    <a:gd name="T69" fmla="*/ 0 h 185"/>
                    <a:gd name="T70" fmla="*/ 0 w 181"/>
                    <a:gd name="T71" fmla="*/ 0 h 185"/>
                    <a:gd name="T72" fmla="*/ 0 w 181"/>
                    <a:gd name="T73" fmla="*/ 0 h 185"/>
                    <a:gd name="T74" fmla="*/ 0 w 181"/>
                    <a:gd name="T75" fmla="*/ 0 h 185"/>
                    <a:gd name="T76" fmla="*/ 0 w 181"/>
                    <a:gd name="T77" fmla="*/ 0 h 185"/>
                    <a:gd name="T78" fmla="*/ 0 w 181"/>
                    <a:gd name="T79" fmla="*/ 0 h 185"/>
                    <a:gd name="T80" fmla="*/ 0 w 181"/>
                    <a:gd name="T81" fmla="*/ 0 h 185"/>
                    <a:gd name="T82" fmla="*/ 0 w 181"/>
                    <a:gd name="T83" fmla="*/ 0 h 185"/>
                    <a:gd name="T84" fmla="*/ 0 w 181"/>
                    <a:gd name="T85" fmla="*/ 0 h 185"/>
                    <a:gd name="T86" fmla="*/ 0 w 181"/>
                    <a:gd name="T87" fmla="*/ 0 h 185"/>
                    <a:gd name="T88" fmla="*/ 0 w 181"/>
                    <a:gd name="T89" fmla="*/ 0 h 185"/>
                    <a:gd name="T90" fmla="*/ 0 w 181"/>
                    <a:gd name="T91" fmla="*/ 0 h 185"/>
                    <a:gd name="T92" fmla="*/ 0 w 181"/>
                    <a:gd name="T93" fmla="*/ 0 h 185"/>
                    <a:gd name="T94" fmla="*/ 0 w 181"/>
                    <a:gd name="T95" fmla="*/ 0 h 185"/>
                    <a:gd name="T96" fmla="*/ 0 w 181"/>
                    <a:gd name="T97" fmla="*/ 0 h 185"/>
                    <a:gd name="T98" fmla="*/ 0 w 181"/>
                    <a:gd name="T99" fmla="*/ 0 h 185"/>
                    <a:gd name="T100" fmla="*/ 0 w 181"/>
                    <a:gd name="T101" fmla="*/ 0 h 185"/>
                    <a:gd name="T102" fmla="*/ 0 w 181"/>
                    <a:gd name="T103" fmla="*/ 0 h 185"/>
                    <a:gd name="T104" fmla="*/ 0 w 181"/>
                    <a:gd name="T105" fmla="*/ 0 h 185"/>
                    <a:gd name="T106" fmla="*/ 0 w 181"/>
                    <a:gd name="T107" fmla="*/ 0 h 185"/>
                    <a:gd name="T108" fmla="*/ 0 w 181"/>
                    <a:gd name="T109" fmla="*/ 0 h 185"/>
                    <a:gd name="T110" fmla="*/ 0 w 181"/>
                    <a:gd name="T111" fmla="*/ 0 h 18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81"/>
                    <a:gd name="T169" fmla="*/ 0 h 185"/>
                    <a:gd name="T170" fmla="*/ 181 w 181"/>
                    <a:gd name="T171" fmla="*/ 185 h 18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81" h="185">
                      <a:moveTo>
                        <a:pt x="181" y="77"/>
                      </a:moveTo>
                      <a:lnTo>
                        <a:pt x="181" y="73"/>
                      </a:lnTo>
                      <a:lnTo>
                        <a:pt x="181" y="70"/>
                      </a:lnTo>
                      <a:lnTo>
                        <a:pt x="181" y="65"/>
                      </a:lnTo>
                      <a:lnTo>
                        <a:pt x="180" y="61"/>
                      </a:lnTo>
                      <a:lnTo>
                        <a:pt x="180" y="58"/>
                      </a:lnTo>
                      <a:lnTo>
                        <a:pt x="179" y="54"/>
                      </a:lnTo>
                      <a:lnTo>
                        <a:pt x="178" y="50"/>
                      </a:lnTo>
                      <a:lnTo>
                        <a:pt x="178" y="47"/>
                      </a:lnTo>
                      <a:lnTo>
                        <a:pt x="176" y="44"/>
                      </a:lnTo>
                      <a:lnTo>
                        <a:pt x="174" y="41"/>
                      </a:lnTo>
                      <a:lnTo>
                        <a:pt x="171" y="38"/>
                      </a:lnTo>
                      <a:lnTo>
                        <a:pt x="169" y="36"/>
                      </a:lnTo>
                      <a:lnTo>
                        <a:pt x="167" y="34"/>
                      </a:lnTo>
                      <a:lnTo>
                        <a:pt x="165" y="31"/>
                      </a:lnTo>
                      <a:lnTo>
                        <a:pt x="163" y="29"/>
                      </a:lnTo>
                      <a:lnTo>
                        <a:pt x="160" y="26"/>
                      </a:lnTo>
                      <a:lnTo>
                        <a:pt x="163" y="31"/>
                      </a:lnTo>
                      <a:lnTo>
                        <a:pt x="165" y="37"/>
                      </a:lnTo>
                      <a:lnTo>
                        <a:pt x="167" y="43"/>
                      </a:lnTo>
                      <a:lnTo>
                        <a:pt x="169" y="50"/>
                      </a:lnTo>
                      <a:lnTo>
                        <a:pt x="170" y="56"/>
                      </a:lnTo>
                      <a:lnTo>
                        <a:pt x="171" y="64"/>
                      </a:lnTo>
                      <a:lnTo>
                        <a:pt x="172" y="70"/>
                      </a:lnTo>
                      <a:lnTo>
                        <a:pt x="172" y="77"/>
                      </a:lnTo>
                      <a:lnTo>
                        <a:pt x="172" y="86"/>
                      </a:lnTo>
                      <a:lnTo>
                        <a:pt x="170" y="96"/>
                      </a:lnTo>
                      <a:lnTo>
                        <a:pt x="168" y="106"/>
                      </a:lnTo>
                      <a:lnTo>
                        <a:pt x="166" y="114"/>
                      </a:lnTo>
                      <a:lnTo>
                        <a:pt x="162" y="124"/>
                      </a:lnTo>
                      <a:lnTo>
                        <a:pt x="158" y="131"/>
                      </a:lnTo>
                      <a:lnTo>
                        <a:pt x="154" y="139"/>
                      </a:lnTo>
                      <a:lnTo>
                        <a:pt x="148" y="145"/>
                      </a:lnTo>
                      <a:lnTo>
                        <a:pt x="143" y="151"/>
                      </a:lnTo>
                      <a:lnTo>
                        <a:pt x="136" y="157"/>
                      </a:lnTo>
                      <a:lnTo>
                        <a:pt x="130" y="162"/>
                      </a:lnTo>
                      <a:lnTo>
                        <a:pt x="123" y="167"/>
                      </a:lnTo>
                      <a:lnTo>
                        <a:pt x="115" y="169"/>
                      </a:lnTo>
                      <a:lnTo>
                        <a:pt x="107" y="171"/>
                      </a:lnTo>
                      <a:lnTo>
                        <a:pt x="99" y="174"/>
                      </a:lnTo>
                      <a:lnTo>
                        <a:pt x="91" y="174"/>
                      </a:lnTo>
                      <a:lnTo>
                        <a:pt x="83" y="174"/>
                      </a:lnTo>
                      <a:lnTo>
                        <a:pt x="75" y="171"/>
                      </a:lnTo>
                      <a:lnTo>
                        <a:pt x="67" y="169"/>
                      </a:lnTo>
                      <a:lnTo>
                        <a:pt x="59" y="167"/>
                      </a:lnTo>
                      <a:lnTo>
                        <a:pt x="52" y="162"/>
                      </a:lnTo>
                      <a:lnTo>
                        <a:pt x="45" y="157"/>
                      </a:lnTo>
                      <a:lnTo>
                        <a:pt x="39" y="151"/>
                      </a:lnTo>
                      <a:lnTo>
                        <a:pt x="33" y="145"/>
                      </a:lnTo>
                      <a:lnTo>
                        <a:pt x="28" y="139"/>
                      </a:lnTo>
                      <a:lnTo>
                        <a:pt x="23" y="131"/>
                      </a:lnTo>
                      <a:lnTo>
                        <a:pt x="19" y="124"/>
                      </a:lnTo>
                      <a:lnTo>
                        <a:pt x="16" y="114"/>
                      </a:lnTo>
                      <a:lnTo>
                        <a:pt x="13" y="106"/>
                      </a:lnTo>
                      <a:lnTo>
                        <a:pt x="11" y="96"/>
                      </a:lnTo>
                      <a:lnTo>
                        <a:pt x="10" y="86"/>
                      </a:lnTo>
                      <a:lnTo>
                        <a:pt x="9" y="77"/>
                      </a:lnTo>
                      <a:lnTo>
                        <a:pt x="10" y="65"/>
                      </a:lnTo>
                      <a:lnTo>
                        <a:pt x="11" y="54"/>
                      </a:lnTo>
                      <a:lnTo>
                        <a:pt x="14" y="43"/>
                      </a:lnTo>
                      <a:lnTo>
                        <a:pt x="18" y="34"/>
                      </a:lnTo>
                      <a:lnTo>
                        <a:pt x="22" y="24"/>
                      </a:lnTo>
                      <a:lnTo>
                        <a:pt x="27" y="16"/>
                      </a:lnTo>
                      <a:lnTo>
                        <a:pt x="33" y="7"/>
                      </a:lnTo>
                      <a:lnTo>
                        <a:pt x="40" y="0"/>
                      </a:lnTo>
                      <a:lnTo>
                        <a:pt x="37" y="1"/>
                      </a:lnTo>
                      <a:lnTo>
                        <a:pt x="35" y="2"/>
                      </a:lnTo>
                      <a:lnTo>
                        <a:pt x="32" y="4"/>
                      </a:lnTo>
                      <a:lnTo>
                        <a:pt x="29" y="6"/>
                      </a:lnTo>
                      <a:lnTo>
                        <a:pt x="26" y="7"/>
                      </a:lnTo>
                      <a:lnTo>
                        <a:pt x="23" y="8"/>
                      </a:lnTo>
                      <a:lnTo>
                        <a:pt x="21" y="11"/>
                      </a:lnTo>
                      <a:lnTo>
                        <a:pt x="18" y="12"/>
                      </a:lnTo>
                      <a:lnTo>
                        <a:pt x="14" y="19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5" y="42"/>
                      </a:lnTo>
                      <a:lnTo>
                        <a:pt x="3" y="50"/>
                      </a:lnTo>
                      <a:lnTo>
                        <a:pt x="1" y="59"/>
                      </a:lnTo>
                      <a:lnTo>
                        <a:pt x="0" y="67"/>
                      </a:lnTo>
                      <a:lnTo>
                        <a:pt x="0" y="77"/>
                      </a:lnTo>
                      <a:lnTo>
                        <a:pt x="1" y="88"/>
                      </a:lnTo>
                      <a:lnTo>
                        <a:pt x="2" y="98"/>
                      </a:lnTo>
                      <a:lnTo>
                        <a:pt x="4" y="109"/>
                      </a:lnTo>
                      <a:lnTo>
                        <a:pt x="7" y="119"/>
                      </a:lnTo>
                      <a:lnTo>
                        <a:pt x="11" y="128"/>
                      </a:lnTo>
                      <a:lnTo>
                        <a:pt x="16" y="137"/>
                      </a:lnTo>
                      <a:lnTo>
                        <a:pt x="21" y="145"/>
                      </a:lnTo>
                      <a:lnTo>
                        <a:pt x="27" y="154"/>
                      </a:lnTo>
                      <a:lnTo>
                        <a:pt x="33" y="159"/>
                      </a:lnTo>
                      <a:lnTo>
                        <a:pt x="40" y="167"/>
                      </a:lnTo>
                      <a:lnTo>
                        <a:pt x="47" y="171"/>
                      </a:lnTo>
                      <a:lnTo>
                        <a:pt x="55" y="176"/>
                      </a:lnTo>
                      <a:lnTo>
                        <a:pt x="64" y="180"/>
                      </a:lnTo>
                      <a:lnTo>
                        <a:pt x="73" y="182"/>
                      </a:lnTo>
                      <a:lnTo>
                        <a:pt x="82" y="185"/>
                      </a:lnTo>
                      <a:lnTo>
                        <a:pt x="91" y="185"/>
                      </a:lnTo>
                      <a:lnTo>
                        <a:pt x="100" y="185"/>
                      </a:lnTo>
                      <a:lnTo>
                        <a:pt x="109" y="182"/>
                      </a:lnTo>
                      <a:lnTo>
                        <a:pt x="118" y="180"/>
                      </a:lnTo>
                      <a:lnTo>
                        <a:pt x="126" y="176"/>
                      </a:lnTo>
                      <a:lnTo>
                        <a:pt x="134" y="171"/>
                      </a:lnTo>
                      <a:lnTo>
                        <a:pt x="141" y="167"/>
                      </a:lnTo>
                      <a:lnTo>
                        <a:pt x="148" y="159"/>
                      </a:lnTo>
                      <a:lnTo>
                        <a:pt x="155" y="154"/>
                      </a:lnTo>
                      <a:lnTo>
                        <a:pt x="160" y="145"/>
                      </a:lnTo>
                      <a:lnTo>
                        <a:pt x="166" y="137"/>
                      </a:lnTo>
                      <a:lnTo>
                        <a:pt x="170" y="128"/>
                      </a:lnTo>
                      <a:lnTo>
                        <a:pt x="174" y="119"/>
                      </a:lnTo>
                      <a:lnTo>
                        <a:pt x="177" y="109"/>
                      </a:lnTo>
                      <a:lnTo>
                        <a:pt x="179" y="98"/>
                      </a:lnTo>
                      <a:lnTo>
                        <a:pt x="181" y="88"/>
                      </a:lnTo>
                      <a:lnTo>
                        <a:pt x="181" y="77"/>
                      </a:lnTo>
                      <a:close/>
                    </a:path>
                  </a:pathLst>
                </a:custGeom>
                <a:solidFill>
                  <a:srgbClr val="F7CF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4" name="Freeform 143"/>
                <p:cNvSpPr>
                  <a:spLocks/>
                </p:cNvSpPr>
                <p:nvPr/>
              </p:nvSpPr>
              <p:spPr bwMode="auto">
                <a:xfrm>
                  <a:off x="1144" y="2646"/>
                  <a:ext cx="35" cy="30"/>
                </a:xfrm>
                <a:custGeom>
                  <a:avLst/>
                  <a:gdLst>
                    <a:gd name="T0" fmla="*/ 0 w 172"/>
                    <a:gd name="T1" fmla="*/ 0 h 184"/>
                    <a:gd name="T2" fmla="*/ 0 w 172"/>
                    <a:gd name="T3" fmla="*/ 0 h 184"/>
                    <a:gd name="T4" fmla="*/ 0 w 172"/>
                    <a:gd name="T5" fmla="*/ 0 h 184"/>
                    <a:gd name="T6" fmla="*/ 0 w 172"/>
                    <a:gd name="T7" fmla="*/ 0 h 184"/>
                    <a:gd name="T8" fmla="*/ 0 w 172"/>
                    <a:gd name="T9" fmla="*/ 0 h 184"/>
                    <a:gd name="T10" fmla="*/ 0 w 172"/>
                    <a:gd name="T11" fmla="*/ 0 h 184"/>
                    <a:gd name="T12" fmla="*/ 0 w 172"/>
                    <a:gd name="T13" fmla="*/ 0 h 184"/>
                    <a:gd name="T14" fmla="*/ 0 w 172"/>
                    <a:gd name="T15" fmla="*/ 0 h 184"/>
                    <a:gd name="T16" fmla="*/ 0 w 172"/>
                    <a:gd name="T17" fmla="*/ 0 h 184"/>
                    <a:gd name="T18" fmla="*/ 0 w 172"/>
                    <a:gd name="T19" fmla="*/ 0 h 184"/>
                    <a:gd name="T20" fmla="*/ 0 w 172"/>
                    <a:gd name="T21" fmla="*/ 0 h 184"/>
                    <a:gd name="T22" fmla="*/ 0 w 172"/>
                    <a:gd name="T23" fmla="*/ 0 h 184"/>
                    <a:gd name="T24" fmla="*/ 0 w 172"/>
                    <a:gd name="T25" fmla="*/ 0 h 184"/>
                    <a:gd name="T26" fmla="*/ 0 w 172"/>
                    <a:gd name="T27" fmla="*/ 0 h 184"/>
                    <a:gd name="T28" fmla="*/ 0 w 172"/>
                    <a:gd name="T29" fmla="*/ 0 h 184"/>
                    <a:gd name="T30" fmla="*/ 0 w 172"/>
                    <a:gd name="T31" fmla="*/ 0 h 184"/>
                    <a:gd name="T32" fmla="*/ 0 w 172"/>
                    <a:gd name="T33" fmla="*/ 0 h 184"/>
                    <a:gd name="T34" fmla="*/ 0 w 172"/>
                    <a:gd name="T35" fmla="*/ 0 h 184"/>
                    <a:gd name="T36" fmla="*/ 0 w 172"/>
                    <a:gd name="T37" fmla="*/ 0 h 184"/>
                    <a:gd name="T38" fmla="*/ 0 w 172"/>
                    <a:gd name="T39" fmla="*/ 0 h 184"/>
                    <a:gd name="T40" fmla="*/ 0 w 172"/>
                    <a:gd name="T41" fmla="*/ 0 h 184"/>
                    <a:gd name="T42" fmla="*/ 0 w 172"/>
                    <a:gd name="T43" fmla="*/ 0 h 184"/>
                    <a:gd name="T44" fmla="*/ 0 w 172"/>
                    <a:gd name="T45" fmla="*/ 0 h 184"/>
                    <a:gd name="T46" fmla="*/ 0 w 172"/>
                    <a:gd name="T47" fmla="*/ 0 h 184"/>
                    <a:gd name="T48" fmla="*/ 0 w 172"/>
                    <a:gd name="T49" fmla="*/ 0 h 184"/>
                    <a:gd name="T50" fmla="*/ 0 w 172"/>
                    <a:gd name="T51" fmla="*/ 0 h 184"/>
                    <a:gd name="T52" fmla="*/ 0 w 172"/>
                    <a:gd name="T53" fmla="*/ 0 h 184"/>
                    <a:gd name="T54" fmla="*/ 0 w 172"/>
                    <a:gd name="T55" fmla="*/ 0 h 184"/>
                    <a:gd name="T56" fmla="*/ 0 w 172"/>
                    <a:gd name="T57" fmla="*/ 0 h 184"/>
                    <a:gd name="T58" fmla="*/ 0 w 172"/>
                    <a:gd name="T59" fmla="*/ 0 h 184"/>
                    <a:gd name="T60" fmla="*/ 0 w 172"/>
                    <a:gd name="T61" fmla="*/ 0 h 184"/>
                    <a:gd name="T62" fmla="*/ 0 w 172"/>
                    <a:gd name="T63" fmla="*/ 0 h 184"/>
                    <a:gd name="T64" fmla="*/ 0 w 172"/>
                    <a:gd name="T65" fmla="*/ 0 h 184"/>
                    <a:gd name="T66" fmla="*/ 0 w 172"/>
                    <a:gd name="T67" fmla="*/ 0 h 184"/>
                    <a:gd name="T68" fmla="*/ 0 w 172"/>
                    <a:gd name="T69" fmla="*/ 0 h 184"/>
                    <a:gd name="T70" fmla="*/ 0 w 172"/>
                    <a:gd name="T71" fmla="*/ 0 h 184"/>
                    <a:gd name="T72" fmla="*/ 0 w 172"/>
                    <a:gd name="T73" fmla="*/ 0 h 184"/>
                    <a:gd name="T74" fmla="*/ 0 w 172"/>
                    <a:gd name="T75" fmla="*/ 0 h 184"/>
                    <a:gd name="T76" fmla="*/ 0 w 172"/>
                    <a:gd name="T77" fmla="*/ 0 h 184"/>
                    <a:gd name="T78" fmla="*/ 0 w 172"/>
                    <a:gd name="T79" fmla="*/ 0 h 184"/>
                    <a:gd name="T80" fmla="*/ 0 w 172"/>
                    <a:gd name="T81" fmla="*/ 0 h 184"/>
                    <a:gd name="T82" fmla="*/ 0 w 172"/>
                    <a:gd name="T83" fmla="*/ 0 h 184"/>
                    <a:gd name="T84" fmla="*/ 0 w 172"/>
                    <a:gd name="T85" fmla="*/ 0 h 184"/>
                    <a:gd name="T86" fmla="*/ 0 w 172"/>
                    <a:gd name="T87" fmla="*/ 0 h 184"/>
                    <a:gd name="T88" fmla="*/ 0 w 172"/>
                    <a:gd name="T89" fmla="*/ 0 h 184"/>
                    <a:gd name="T90" fmla="*/ 0 w 172"/>
                    <a:gd name="T91" fmla="*/ 0 h 184"/>
                    <a:gd name="T92" fmla="*/ 0 w 172"/>
                    <a:gd name="T93" fmla="*/ 0 h 184"/>
                    <a:gd name="T94" fmla="*/ 0 w 172"/>
                    <a:gd name="T95" fmla="*/ 0 h 184"/>
                    <a:gd name="T96" fmla="*/ 0 w 172"/>
                    <a:gd name="T97" fmla="*/ 0 h 184"/>
                    <a:gd name="T98" fmla="*/ 0 w 172"/>
                    <a:gd name="T99" fmla="*/ 0 h 184"/>
                    <a:gd name="T100" fmla="*/ 0 w 172"/>
                    <a:gd name="T101" fmla="*/ 0 h 184"/>
                    <a:gd name="T102" fmla="*/ 0 w 172"/>
                    <a:gd name="T103" fmla="*/ 0 h 184"/>
                    <a:gd name="T104" fmla="*/ 0 w 172"/>
                    <a:gd name="T105" fmla="*/ 0 h 184"/>
                    <a:gd name="T106" fmla="*/ 0 w 172"/>
                    <a:gd name="T107" fmla="*/ 0 h 184"/>
                    <a:gd name="T108" fmla="*/ 0 w 172"/>
                    <a:gd name="T109" fmla="*/ 0 h 184"/>
                    <a:gd name="T110" fmla="*/ 0 w 172"/>
                    <a:gd name="T111" fmla="*/ 0 h 18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72"/>
                    <a:gd name="T169" fmla="*/ 0 h 184"/>
                    <a:gd name="T170" fmla="*/ 172 w 172"/>
                    <a:gd name="T171" fmla="*/ 184 h 18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72" h="184">
                      <a:moveTo>
                        <a:pt x="172" y="82"/>
                      </a:moveTo>
                      <a:lnTo>
                        <a:pt x="171" y="77"/>
                      </a:lnTo>
                      <a:lnTo>
                        <a:pt x="171" y="71"/>
                      </a:lnTo>
                      <a:lnTo>
                        <a:pt x="171" y="66"/>
                      </a:lnTo>
                      <a:lnTo>
                        <a:pt x="170" y="60"/>
                      </a:lnTo>
                      <a:lnTo>
                        <a:pt x="169" y="55"/>
                      </a:lnTo>
                      <a:lnTo>
                        <a:pt x="168" y="51"/>
                      </a:lnTo>
                      <a:lnTo>
                        <a:pt x="166" y="46"/>
                      </a:lnTo>
                      <a:lnTo>
                        <a:pt x="165" y="41"/>
                      </a:lnTo>
                      <a:lnTo>
                        <a:pt x="162" y="39"/>
                      </a:lnTo>
                      <a:lnTo>
                        <a:pt x="160" y="36"/>
                      </a:lnTo>
                      <a:lnTo>
                        <a:pt x="157" y="33"/>
                      </a:lnTo>
                      <a:lnTo>
                        <a:pt x="154" y="30"/>
                      </a:lnTo>
                      <a:lnTo>
                        <a:pt x="152" y="28"/>
                      </a:lnTo>
                      <a:lnTo>
                        <a:pt x="149" y="25"/>
                      </a:lnTo>
                      <a:lnTo>
                        <a:pt x="146" y="23"/>
                      </a:lnTo>
                      <a:lnTo>
                        <a:pt x="143" y="21"/>
                      </a:lnTo>
                      <a:lnTo>
                        <a:pt x="147" y="27"/>
                      </a:lnTo>
                      <a:lnTo>
                        <a:pt x="151" y="34"/>
                      </a:lnTo>
                      <a:lnTo>
                        <a:pt x="155" y="41"/>
                      </a:lnTo>
                      <a:lnTo>
                        <a:pt x="157" y="48"/>
                      </a:lnTo>
                      <a:lnTo>
                        <a:pt x="160" y="57"/>
                      </a:lnTo>
                      <a:lnTo>
                        <a:pt x="161" y="65"/>
                      </a:lnTo>
                      <a:lnTo>
                        <a:pt x="162" y="73"/>
                      </a:lnTo>
                      <a:lnTo>
                        <a:pt x="163" y="82"/>
                      </a:lnTo>
                      <a:lnTo>
                        <a:pt x="162" y="91"/>
                      </a:lnTo>
                      <a:lnTo>
                        <a:pt x="161" y="100"/>
                      </a:lnTo>
                      <a:lnTo>
                        <a:pt x="159" y="109"/>
                      </a:lnTo>
                      <a:lnTo>
                        <a:pt x="157" y="118"/>
                      </a:lnTo>
                      <a:lnTo>
                        <a:pt x="153" y="125"/>
                      </a:lnTo>
                      <a:lnTo>
                        <a:pt x="149" y="133"/>
                      </a:lnTo>
                      <a:lnTo>
                        <a:pt x="145" y="141"/>
                      </a:lnTo>
                      <a:lnTo>
                        <a:pt x="140" y="147"/>
                      </a:lnTo>
                      <a:lnTo>
                        <a:pt x="135" y="153"/>
                      </a:lnTo>
                      <a:lnTo>
                        <a:pt x="129" y="157"/>
                      </a:lnTo>
                      <a:lnTo>
                        <a:pt x="123" y="162"/>
                      </a:lnTo>
                      <a:lnTo>
                        <a:pt x="116" y="166"/>
                      </a:lnTo>
                      <a:lnTo>
                        <a:pt x="109" y="169"/>
                      </a:lnTo>
                      <a:lnTo>
                        <a:pt x="102" y="172"/>
                      </a:lnTo>
                      <a:lnTo>
                        <a:pt x="94" y="173"/>
                      </a:lnTo>
                      <a:lnTo>
                        <a:pt x="86" y="173"/>
                      </a:lnTo>
                      <a:lnTo>
                        <a:pt x="78" y="173"/>
                      </a:lnTo>
                      <a:lnTo>
                        <a:pt x="71" y="172"/>
                      </a:lnTo>
                      <a:lnTo>
                        <a:pt x="63" y="169"/>
                      </a:lnTo>
                      <a:lnTo>
                        <a:pt x="55" y="166"/>
                      </a:lnTo>
                      <a:lnTo>
                        <a:pt x="49" y="162"/>
                      </a:lnTo>
                      <a:lnTo>
                        <a:pt x="42" y="157"/>
                      </a:lnTo>
                      <a:lnTo>
                        <a:pt x="36" y="153"/>
                      </a:lnTo>
                      <a:lnTo>
                        <a:pt x="31" y="147"/>
                      </a:lnTo>
                      <a:lnTo>
                        <a:pt x="26" y="141"/>
                      </a:lnTo>
                      <a:lnTo>
                        <a:pt x="22" y="133"/>
                      </a:lnTo>
                      <a:lnTo>
                        <a:pt x="18" y="125"/>
                      </a:lnTo>
                      <a:lnTo>
                        <a:pt x="15" y="118"/>
                      </a:lnTo>
                      <a:lnTo>
                        <a:pt x="12" y="109"/>
                      </a:lnTo>
                      <a:lnTo>
                        <a:pt x="10" y="100"/>
                      </a:lnTo>
                      <a:lnTo>
                        <a:pt x="9" y="91"/>
                      </a:lnTo>
                      <a:lnTo>
                        <a:pt x="9" y="82"/>
                      </a:lnTo>
                      <a:lnTo>
                        <a:pt x="9" y="69"/>
                      </a:lnTo>
                      <a:lnTo>
                        <a:pt x="12" y="57"/>
                      </a:lnTo>
                      <a:lnTo>
                        <a:pt x="15" y="45"/>
                      </a:lnTo>
                      <a:lnTo>
                        <a:pt x="20" y="34"/>
                      </a:lnTo>
                      <a:lnTo>
                        <a:pt x="26" y="24"/>
                      </a:lnTo>
                      <a:lnTo>
                        <a:pt x="33" y="15"/>
                      </a:lnTo>
                      <a:lnTo>
                        <a:pt x="41" y="7"/>
                      </a:lnTo>
                      <a:lnTo>
                        <a:pt x="49" y="0"/>
                      </a:lnTo>
                      <a:lnTo>
                        <a:pt x="46" y="2"/>
                      </a:lnTo>
                      <a:lnTo>
                        <a:pt x="43" y="3"/>
                      </a:lnTo>
                      <a:lnTo>
                        <a:pt x="39" y="4"/>
                      </a:lnTo>
                      <a:lnTo>
                        <a:pt x="36" y="5"/>
                      </a:lnTo>
                      <a:lnTo>
                        <a:pt x="33" y="6"/>
                      </a:lnTo>
                      <a:lnTo>
                        <a:pt x="30" y="7"/>
                      </a:lnTo>
                      <a:lnTo>
                        <a:pt x="27" y="10"/>
                      </a:lnTo>
                      <a:lnTo>
                        <a:pt x="23" y="11"/>
                      </a:lnTo>
                      <a:lnTo>
                        <a:pt x="18" y="18"/>
                      </a:lnTo>
                      <a:lnTo>
                        <a:pt x="13" y="25"/>
                      </a:lnTo>
                      <a:lnTo>
                        <a:pt x="9" y="34"/>
                      </a:lnTo>
                      <a:lnTo>
                        <a:pt x="6" y="43"/>
                      </a:lnTo>
                      <a:lnTo>
                        <a:pt x="3" y="52"/>
                      </a:lnTo>
                      <a:lnTo>
                        <a:pt x="1" y="61"/>
                      </a:lnTo>
                      <a:lnTo>
                        <a:pt x="0" y="71"/>
                      </a:lnTo>
                      <a:lnTo>
                        <a:pt x="0" y="82"/>
                      </a:lnTo>
                      <a:lnTo>
                        <a:pt x="0" y="93"/>
                      </a:lnTo>
                      <a:lnTo>
                        <a:pt x="1" y="102"/>
                      </a:lnTo>
                      <a:lnTo>
                        <a:pt x="3" y="112"/>
                      </a:lnTo>
                      <a:lnTo>
                        <a:pt x="6" y="121"/>
                      </a:lnTo>
                      <a:lnTo>
                        <a:pt x="10" y="131"/>
                      </a:lnTo>
                      <a:lnTo>
                        <a:pt x="14" y="139"/>
                      </a:lnTo>
                      <a:lnTo>
                        <a:pt x="19" y="147"/>
                      </a:lnTo>
                      <a:lnTo>
                        <a:pt x="25" y="154"/>
                      </a:lnTo>
                      <a:lnTo>
                        <a:pt x="31" y="161"/>
                      </a:lnTo>
                      <a:lnTo>
                        <a:pt x="37" y="167"/>
                      </a:lnTo>
                      <a:lnTo>
                        <a:pt x="44" y="172"/>
                      </a:lnTo>
                      <a:lnTo>
                        <a:pt x="52" y="176"/>
                      </a:lnTo>
                      <a:lnTo>
                        <a:pt x="61" y="180"/>
                      </a:lnTo>
                      <a:lnTo>
                        <a:pt x="69" y="182"/>
                      </a:lnTo>
                      <a:lnTo>
                        <a:pt x="77" y="184"/>
                      </a:lnTo>
                      <a:lnTo>
                        <a:pt x="86" y="184"/>
                      </a:lnTo>
                      <a:lnTo>
                        <a:pt x="95" y="184"/>
                      </a:lnTo>
                      <a:lnTo>
                        <a:pt x="103" y="182"/>
                      </a:lnTo>
                      <a:lnTo>
                        <a:pt x="111" y="180"/>
                      </a:lnTo>
                      <a:lnTo>
                        <a:pt x="119" y="176"/>
                      </a:lnTo>
                      <a:lnTo>
                        <a:pt x="127" y="172"/>
                      </a:lnTo>
                      <a:lnTo>
                        <a:pt x="134" y="167"/>
                      </a:lnTo>
                      <a:lnTo>
                        <a:pt x="140" y="161"/>
                      </a:lnTo>
                      <a:lnTo>
                        <a:pt x="147" y="154"/>
                      </a:lnTo>
                      <a:lnTo>
                        <a:pt x="152" y="147"/>
                      </a:lnTo>
                      <a:lnTo>
                        <a:pt x="157" y="139"/>
                      </a:lnTo>
                      <a:lnTo>
                        <a:pt x="161" y="131"/>
                      </a:lnTo>
                      <a:lnTo>
                        <a:pt x="165" y="121"/>
                      </a:lnTo>
                      <a:lnTo>
                        <a:pt x="168" y="112"/>
                      </a:lnTo>
                      <a:lnTo>
                        <a:pt x="170" y="102"/>
                      </a:lnTo>
                      <a:lnTo>
                        <a:pt x="171" y="93"/>
                      </a:lnTo>
                      <a:lnTo>
                        <a:pt x="172" y="82"/>
                      </a:lnTo>
                      <a:close/>
                    </a:path>
                  </a:pathLst>
                </a:custGeom>
                <a:solidFill>
                  <a:srgbClr val="F7D2A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5" name="Freeform 144"/>
                <p:cNvSpPr>
                  <a:spLocks/>
                </p:cNvSpPr>
                <p:nvPr/>
              </p:nvSpPr>
              <p:spPr bwMode="auto">
                <a:xfrm>
                  <a:off x="1145" y="2645"/>
                  <a:ext cx="33" cy="30"/>
                </a:xfrm>
                <a:custGeom>
                  <a:avLst/>
                  <a:gdLst>
                    <a:gd name="T0" fmla="*/ 0 w 163"/>
                    <a:gd name="T1" fmla="*/ 0 h 181"/>
                    <a:gd name="T2" fmla="*/ 0 w 163"/>
                    <a:gd name="T3" fmla="*/ 0 h 181"/>
                    <a:gd name="T4" fmla="*/ 0 w 163"/>
                    <a:gd name="T5" fmla="*/ 0 h 181"/>
                    <a:gd name="T6" fmla="*/ 0 w 163"/>
                    <a:gd name="T7" fmla="*/ 0 h 181"/>
                    <a:gd name="T8" fmla="*/ 0 w 163"/>
                    <a:gd name="T9" fmla="*/ 0 h 181"/>
                    <a:gd name="T10" fmla="*/ 0 w 163"/>
                    <a:gd name="T11" fmla="*/ 0 h 181"/>
                    <a:gd name="T12" fmla="*/ 0 w 163"/>
                    <a:gd name="T13" fmla="*/ 0 h 181"/>
                    <a:gd name="T14" fmla="*/ 0 w 163"/>
                    <a:gd name="T15" fmla="*/ 0 h 181"/>
                    <a:gd name="T16" fmla="*/ 0 w 163"/>
                    <a:gd name="T17" fmla="*/ 0 h 181"/>
                    <a:gd name="T18" fmla="*/ 0 w 163"/>
                    <a:gd name="T19" fmla="*/ 0 h 181"/>
                    <a:gd name="T20" fmla="*/ 0 w 163"/>
                    <a:gd name="T21" fmla="*/ 0 h 181"/>
                    <a:gd name="T22" fmla="*/ 0 w 163"/>
                    <a:gd name="T23" fmla="*/ 0 h 181"/>
                    <a:gd name="T24" fmla="*/ 0 w 163"/>
                    <a:gd name="T25" fmla="*/ 0 h 181"/>
                    <a:gd name="T26" fmla="*/ 0 w 163"/>
                    <a:gd name="T27" fmla="*/ 0 h 181"/>
                    <a:gd name="T28" fmla="*/ 0 w 163"/>
                    <a:gd name="T29" fmla="*/ 0 h 181"/>
                    <a:gd name="T30" fmla="*/ 0 w 163"/>
                    <a:gd name="T31" fmla="*/ 0 h 181"/>
                    <a:gd name="T32" fmla="*/ 0 w 163"/>
                    <a:gd name="T33" fmla="*/ 0 h 181"/>
                    <a:gd name="T34" fmla="*/ 0 w 163"/>
                    <a:gd name="T35" fmla="*/ 0 h 181"/>
                    <a:gd name="T36" fmla="*/ 0 w 163"/>
                    <a:gd name="T37" fmla="*/ 0 h 181"/>
                    <a:gd name="T38" fmla="*/ 0 w 163"/>
                    <a:gd name="T39" fmla="*/ 0 h 181"/>
                    <a:gd name="T40" fmla="*/ 0 w 163"/>
                    <a:gd name="T41" fmla="*/ 0 h 181"/>
                    <a:gd name="T42" fmla="*/ 0 w 163"/>
                    <a:gd name="T43" fmla="*/ 0 h 181"/>
                    <a:gd name="T44" fmla="*/ 0 w 163"/>
                    <a:gd name="T45" fmla="*/ 0 h 181"/>
                    <a:gd name="T46" fmla="*/ 0 w 163"/>
                    <a:gd name="T47" fmla="*/ 0 h 181"/>
                    <a:gd name="T48" fmla="*/ 0 w 163"/>
                    <a:gd name="T49" fmla="*/ 0 h 181"/>
                    <a:gd name="T50" fmla="*/ 0 w 163"/>
                    <a:gd name="T51" fmla="*/ 0 h 181"/>
                    <a:gd name="T52" fmla="*/ 0 w 163"/>
                    <a:gd name="T53" fmla="*/ 0 h 181"/>
                    <a:gd name="T54" fmla="*/ 0 w 163"/>
                    <a:gd name="T55" fmla="*/ 0 h 181"/>
                    <a:gd name="T56" fmla="*/ 0 w 163"/>
                    <a:gd name="T57" fmla="*/ 0 h 181"/>
                    <a:gd name="T58" fmla="*/ 0 w 163"/>
                    <a:gd name="T59" fmla="*/ 0 h 181"/>
                    <a:gd name="T60" fmla="*/ 0 w 163"/>
                    <a:gd name="T61" fmla="*/ 0 h 181"/>
                    <a:gd name="T62" fmla="*/ 0 w 163"/>
                    <a:gd name="T63" fmla="*/ 0 h 181"/>
                    <a:gd name="T64" fmla="*/ 0 w 163"/>
                    <a:gd name="T65" fmla="*/ 0 h 181"/>
                    <a:gd name="T66" fmla="*/ 0 w 163"/>
                    <a:gd name="T67" fmla="*/ 0 h 181"/>
                    <a:gd name="T68" fmla="*/ 0 w 163"/>
                    <a:gd name="T69" fmla="*/ 0 h 181"/>
                    <a:gd name="T70" fmla="*/ 0 w 163"/>
                    <a:gd name="T71" fmla="*/ 0 h 181"/>
                    <a:gd name="T72" fmla="*/ 0 w 163"/>
                    <a:gd name="T73" fmla="*/ 0 h 181"/>
                    <a:gd name="T74" fmla="*/ 0 w 163"/>
                    <a:gd name="T75" fmla="*/ 0 h 181"/>
                    <a:gd name="T76" fmla="*/ 0 w 163"/>
                    <a:gd name="T77" fmla="*/ 0 h 181"/>
                    <a:gd name="T78" fmla="*/ 0 w 163"/>
                    <a:gd name="T79" fmla="*/ 0 h 181"/>
                    <a:gd name="T80" fmla="*/ 0 w 163"/>
                    <a:gd name="T81" fmla="*/ 0 h 181"/>
                    <a:gd name="T82" fmla="*/ 0 w 163"/>
                    <a:gd name="T83" fmla="*/ 0 h 181"/>
                    <a:gd name="T84" fmla="*/ 0 w 163"/>
                    <a:gd name="T85" fmla="*/ 0 h 181"/>
                    <a:gd name="T86" fmla="*/ 0 w 163"/>
                    <a:gd name="T87" fmla="*/ 0 h 181"/>
                    <a:gd name="T88" fmla="*/ 0 w 163"/>
                    <a:gd name="T89" fmla="*/ 0 h 181"/>
                    <a:gd name="T90" fmla="*/ 0 w 163"/>
                    <a:gd name="T91" fmla="*/ 0 h 181"/>
                    <a:gd name="T92" fmla="*/ 0 w 163"/>
                    <a:gd name="T93" fmla="*/ 0 h 181"/>
                    <a:gd name="T94" fmla="*/ 0 w 163"/>
                    <a:gd name="T95" fmla="*/ 0 h 181"/>
                    <a:gd name="T96" fmla="*/ 0 w 163"/>
                    <a:gd name="T97" fmla="*/ 0 h 181"/>
                    <a:gd name="T98" fmla="*/ 0 w 163"/>
                    <a:gd name="T99" fmla="*/ 0 h 181"/>
                    <a:gd name="T100" fmla="*/ 0 w 163"/>
                    <a:gd name="T101" fmla="*/ 0 h 181"/>
                    <a:gd name="T102" fmla="*/ 0 w 163"/>
                    <a:gd name="T103" fmla="*/ 0 h 181"/>
                    <a:gd name="T104" fmla="*/ 0 w 163"/>
                    <a:gd name="T105" fmla="*/ 0 h 181"/>
                    <a:gd name="T106" fmla="*/ 0 w 163"/>
                    <a:gd name="T107" fmla="*/ 0 h 181"/>
                    <a:gd name="T108" fmla="*/ 0 w 163"/>
                    <a:gd name="T109" fmla="*/ 0 h 181"/>
                    <a:gd name="T110" fmla="*/ 0 w 163"/>
                    <a:gd name="T111" fmla="*/ 0 h 181"/>
                    <a:gd name="T112" fmla="*/ 0 w 163"/>
                    <a:gd name="T113" fmla="*/ 0 h 181"/>
                    <a:gd name="T114" fmla="*/ 0 w 163"/>
                    <a:gd name="T115" fmla="*/ 0 h 181"/>
                    <a:gd name="T116" fmla="*/ 0 w 163"/>
                    <a:gd name="T117" fmla="*/ 0 h 181"/>
                    <a:gd name="T118" fmla="*/ 0 w 163"/>
                    <a:gd name="T119" fmla="*/ 0 h 181"/>
                    <a:gd name="T120" fmla="*/ 0 w 163"/>
                    <a:gd name="T121" fmla="*/ 0 h 181"/>
                    <a:gd name="T122" fmla="*/ 0 w 163"/>
                    <a:gd name="T123" fmla="*/ 0 h 18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63"/>
                    <a:gd name="T187" fmla="*/ 0 h 181"/>
                    <a:gd name="T188" fmla="*/ 163 w 163"/>
                    <a:gd name="T189" fmla="*/ 181 h 18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63" h="181">
                      <a:moveTo>
                        <a:pt x="163" y="84"/>
                      </a:moveTo>
                      <a:lnTo>
                        <a:pt x="163" y="77"/>
                      </a:lnTo>
                      <a:lnTo>
                        <a:pt x="162" y="71"/>
                      </a:lnTo>
                      <a:lnTo>
                        <a:pt x="161" y="63"/>
                      </a:lnTo>
                      <a:lnTo>
                        <a:pt x="160" y="57"/>
                      </a:lnTo>
                      <a:lnTo>
                        <a:pt x="158" y="50"/>
                      </a:lnTo>
                      <a:lnTo>
                        <a:pt x="156" y="44"/>
                      </a:lnTo>
                      <a:lnTo>
                        <a:pt x="154" y="38"/>
                      </a:lnTo>
                      <a:lnTo>
                        <a:pt x="151" y="33"/>
                      </a:lnTo>
                      <a:lnTo>
                        <a:pt x="149" y="31"/>
                      </a:lnTo>
                      <a:lnTo>
                        <a:pt x="147" y="30"/>
                      </a:lnTo>
                      <a:lnTo>
                        <a:pt x="145" y="27"/>
                      </a:lnTo>
                      <a:lnTo>
                        <a:pt x="143" y="26"/>
                      </a:lnTo>
                      <a:lnTo>
                        <a:pt x="141" y="24"/>
                      </a:lnTo>
                      <a:lnTo>
                        <a:pt x="139" y="23"/>
                      </a:lnTo>
                      <a:lnTo>
                        <a:pt x="137" y="21"/>
                      </a:lnTo>
                      <a:lnTo>
                        <a:pt x="135" y="19"/>
                      </a:lnTo>
                      <a:lnTo>
                        <a:pt x="133" y="18"/>
                      </a:lnTo>
                      <a:lnTo>
                        <a:pt x="132" y="18"/>
                      </a:lnTo>
                      <a:lnTo>
                        <a:pt x="130" y="17"/>
                      </a:lnTo>
                      <a:lnTo>
                        <a:pt x="128" y="15"/>
                      </a:lnTo>
                      <a:lnTo>
                        <a:pt x="127" y="14"/>
                      </a:lnTo>
                      <a:lnTo>
                        <a:pt x="125" y="13"/>
                      </a:lnTo>
                      <a:lnTo>
                        <a:pt x="123" y="13"/>
                      </a:lnTo>
                      <a:lnTo>
                        <a:pt x="122" y="12"/>
                      </a:lnTo>
                      <a:lnTo>
                        <a:pt x="129" y="18"/>
                      </a:lnTo>
                      <a:lnTo>
                        <a:pt x="135" y="25"/>
                      </a:lnTo>
                      <a:lnTo>
                        <a:pt x="140" y="33"/>
                      </a:lnTo>
                      <a:lnTo>
                        <a:pt x="145" y="42"/>
                      </a:lnTo>
                      <a:lnTo>
                        <a:pt x="149" y="51"/>
                      </a:lnTo>
                      <a:lnTo>
                        <a:pt x="152" y="62"/>
                      </a:lnTo>
                      <a:lnTo>
                        <a:pt x="153" y="73"/>
                      </a:lnTo>
                      <a:lnTo>
                        <a:pt x="154" y="84"/>
                      </a:lnTo>
                      <a:lnTo>
                        <a:pt x="154" y="92"/>
                      </a:lnTo>
                      <a:lnTo>
                        <a:pt x="153" y="101"/>
                      </a:lnTo>
                      <a:lnTo>
                        <a:pt x="151" y="109"/>
                      </a:lnTo>
                      <a:lnTo>
                        <a:pt x="148" y="117"/>
                      </a:lnTo>
                      <a:lnTo>
                        <a:pt x="145" y="125"/>
                      </a:lnTo>
                      <a:lnTo>
                        <a:pt x="142" y="132"/>
                      </a:lnTo>
                      <a:lnTo>
                        <a:pt x="138" y="139"/>
                      </a:lnTo>
                      <a:lnTo>
                        <a:pt x="133" y="145"/>
                      </a:lnTo>
                      <a:lnTo>
                        <a:pt x="128" y="151"/>
                      </a:lnTo>
                      <a:lnTo>
                        <a:pt x="122" y="156"/>
                      </a:lnTo>
                      <a:lnTo>
                        <a:pt x="116" y="159"/>
                      </a:lnTo>
                      <a:lnTo>
                        <a:pt x="110" y="163"/>
                      </a:lnTo>
                      <a:lnTo>
                        <a:pt x="103" y="166"/>
                      </a:lnTo>
                      <a:lnTo>
                        <a:pt x="97" y="169"/>
                      </a:lnTo>
                      <a:lnTo>
                        <a:pt x="89" y="170"/>
                      </a:lnTo>
                      <a:lnTo>
                        <a:pt x="82" y="170"/>
                      </a:lnTo>
                      <a:lnTo>
                        <a:pt x="75" y="170"/>
                      </a:lnTo>
                      <a:lnTo>
                        <a:pt x="68" y="169"/>
                      </a:lnTo>
                      <a:lnTo>
                        <a:pt x="61" y="166"/>
                      </a:lnTo>
                      <a:lnTo>
                        <a:pt x="54" y="163"/>
                      </a:lnTo>
                      <a:lnTo>
                        <a:pt x="47" y="159"/>
                      </a:lnTo>
                      <a:lnTo>
                        <a:pt x="41" y="156"/>
                      </a:lnTo>
                      <a:lnTo>
                        <a:pt x="35" y="151"/>
                      </a:lnTo>
                      <a:lnTo>
                        <a:pt x="30" y="145"/>
                      </a:lnTo>
                      <a:lnTo>
                        <a:pt x="26" y="139"/>
                      </a:lnTo>
                      <a:lnTo>
                        <a:pt x="21" y="132"/>
                      </a:lnTo>
                      <a:lnTo>
                        <a:pt x="18" y="125"/>
                      </a:lnTo>
                      <a:lnTo>
                        <a:pt x="15" y="117"/>
                      </a:lnTo>
                      <a:lnTo>
                        <a:pt x="12" y="109"/>
                      </a:lnTo>
                      <a:lnTo>
                        <a:pt x="11" y="101"/>
                      </a:lnTo>
                      <a:lnTo>
                        <a:pt x="10" y="92"/>
                      </a:lnTo>
                      <a:lnTo>
                        <a:pt x="9" y="84"/>
                      </a:lnTo>
                      <a:lnTo>
                        <a:pt x="9" y="77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3" y="55"/>
                      </a:lnTo>
                      <a:lnTo>
                        <a:pt x="18" y="42"/>
                      </a:lnTo>
                      <a:lnTo>
                        <a:pt x="25" y="30"/>
                      </a:lnTo>
                      <a:lnTo>
                        <a:pt x="33" y="19"/>
                      </a:lnTo>
                      <a:lnTo>
                        <a:pt x="43" y="11"/>
                      </a:lnTo>
                      <a:lnTo>
                        <a:pt x="48" y="7"/>
                      </a:lnTo>
                      <a:lnTo>
                        <a:pt x="54" y="5"/>
                      </a:lnTo>
                      <a:lnTo>
                        <a:pt x="60" y="1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57" y="1"/>
                      </a:lnTo>
                      <a:lnTo>
                        <a:pt x="52" y="1"/>
                      </a:lnTo>
                      <a:lnTo>
                        <a:pt x="48" y="2"/>
                      </a:lnTo>
                      <a:lnTo>
                        <a:pt x="44" y="4"/>
                      </a:lnTo>
                      <a:lnTo>
                        <a:pt x="39" y="5"/>
                      </a:lnTo>
                      <a:lnTo>
                        <a:pt x="35" y="6"/>
                      </a:lnTo>
                      <a:lnTo>
                        <a:pt x="31" y="7"/>
                      </a:lnTo>
                      <a:lnTo>
                        <a:pt x="24" y="14"/>
                      </a:lnTo>
                      <a:lnTo>
                        <a:pt x="18" y="23"/>
                      </a:lnTo>
                      <a:lnTo>
                        <a:pt x="13" y="31"/>
                      </a:lnTo>
                      <a:lnTo>
                        <a:pt x="9" y="41"/>
                      </a:lnTo>
                      <a:lnTo>
                        <a:pt x="5" y="50"/>
                      </a:lnTo>
                      <a:lnTo>
                        <a:pt x="2" y="61"/>
                      </a:lnTo>
                      <a:lnTo>
                        <a:pt x="1" y="72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2" y="103"/>
                      </a:lnTo>
                      <a:lnTo>
                        <a:pt x="4" y="113"/>
                      </a:lnTo>
                      <a:lnTo>
                        <a:pt x="7" y="121"/>
                      </a:lnTo>
                      <a:lnTo>
                        <a:pt x="10" y="131"/>
                      </a:lnTo>
                      <a:lnTo>
                        <a:pt x="14" y="138"/>
                      </a:lnTo>
                      <a:lnTo>
                        <a:pt x="19" y="146"/>
                      </a:lnTo>
                      <a:lnTo>
                        <a:pt x="24" y="152"/>
                      </a:lnTo>
                      <a:lnTo>
                        <a:pt x="30" y="158"/>
                      </a:lnTo>
                      <a:lnTo>
                        <a:pt x="36" y="164"/>
                      </a:lnTo>
                      <a:lnTo>
                        <a:pt x="43" y="169"/>
                      </a:lnTo>
                      <a:lnTo>
                        <a:pt x="50" y="174"/>
                      </a:lnTo>
                      <a:lnTo>
                        <a:pt x="58" y="176"/>
                      </a:lnTo>
                      <a:lnTo>
                        <a:pt x="66" y="178"/>
                      </a:lnTo>
                      <a:lnTo>
                        <a:pt x="74" y="181"/>
                      </a:lnTo>
                      <a:lnTo>
                        <a:pt x="82" y="181"/>
                      </a:lnTo>
                      <a:lnTo>
                        <a:pt x="90" y="181"/>
                      </a:lnTo>
                      <a:lnTo>
                        <a:pt x="98" y="178"/>
                      </a:lnTo>
                      <a:lnTo>
                        <a:pt x="106" y="176"/>
                      </a:lnTo>
                      <a:lnTo>
                        <a:pt x="114" y="174"/>
                      </a:lnTo>
                      <a:lnTo>
                        <a:pt x="121" y="169"/>
                      </a:lnTo>
                      <a:lnTo>
                        <a:pt x="127" y="164"/>
                      </a:lnTo>
                      <a:lnTo>
                        <a:pt x="134" y="158"/>
                      </a:lnTo>
                      <a:lnTo>
                        <a:pt x="139" y="152"/>
                      </a:lnTo>
                      <a:lnTo>
                        <a:pt x="145" y="146"/>
                      </a:lnTo>
                      <a:lnTo>
                        <a:pt x="149" y="138"/>
                      </a:lnTo>
                      <a:lnTo>
                        <a:pt x="153" y="131"/>
                      </a:lnTo>
                      <a:lnTo>
                        <a:pt x="157" y="121"/>
                      </a:lnTo>
                      <a:lnTo>
                        <a:pt x="159" y="113"/>
                      </a:lnTo>
                      <a:lnTo>
                        <a:pt x="161" y="103"/>
                      </a:lnTo>
                      <a:lnTo>
                        <a:pt x="163" y="93"/>
                      </a:lnTo>
                      <a:lnTo>
                        <a:pt x="163" y="84"/>
                      </a:lnTo>
                      <a:close/>
                    </a:path>
                  </a:pathLst>
                </a:custGeom>
                <a:solidFill>
                  <a:srgbClr val="F8D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6" name="Freeform 145"/>
                <p:cNvSpPr>
                  <a:spLocks noEditPoints="1"/>
                </p:cNvSpPr>
                <p:nvPr/>
              </p:nvSpPr>
              <p:spPr bwMode="auto">
                <a:xfrm>
                  <a:off x="1146" y="2645"/>
                  <a:ext cx="31" cy="29"/>
                </a:xfrm>
                <a:custGeom>
                  <a:avLst/>
                  <a:gdLst>
                    <a:gd name="T0" fmla="*/ 0 w 154"/>
                    <a:gd name="T1" fmla="*/ 0 h 175"/>
                    <a:gd name="T2" fmla="*/ 0 w 154"/>
                    <a:gd name="T3" fmla="*/ 0 h 175"/>
                    <a:gd name="T4" fmla="*/ 0 w 154"/>
                    <a:gd name="T5" fmla="*/ 0 h 175"/>
                    <a:gd name="T6" fmla="*/ 0 w 154"/>
                    <a:gd name="T7" fmla="*/ 0 h 175"/>
                    <a:gd name="T8" fmla="*/ 0 w 154"/>
                    <a:gd name="T9" fmla="*/ 0 h 175"/>
                    <a:gd name="T10" fmla="*/ 0 w 154"/>
                    <a:gd name="T11" fmla="*/ 0 h 175"/>
                    <a:gd name="T12" fmla="*/ 0 w 154"/>
                    <a:gd name="T13" fmla="*/ 0 h 175"/>
                    <a:gd name="T14" fmla="*/ 0 w 154"/>
                    <a:gd name="T15" fmla="*/ 0 h 175"/>
                    <a:gd name="T16" fmla="*/ 0 w 154"/>
                    <a:gd name="T17" fmla="*/ 0 h 175"/>
                    <a:gd name="T18" fmla="*/ 0 w 154"/>
                    <a:gd name="T19" fmla="*/ 0 h 175"/>
                    <a:gd name="T20" fmla="*/ 0 w 154"/>
                    <a:gd name="T21" fmla="*/ 0 h 175"/>
                    <a:gd name="T22" fmla="*/ 0 w 154"/>
                    <a:gd name="T23" fmla="*/ 0 h 175"/>
                    <a:gd name="T24" fmla="*/ 0 w 154"/>
                    <a:gd name="T25" fmla="*/ 0 h 175"/>
                    <a:gd name="T26" fmla="*/ 0 w 154"/>
                    <a:gd name="T27" fmla="*/ 0 h 175"/>
                    <a:gd name="T28" fmla="*/ 0 w 154"/>
                    <a:gd name="T29" fmla="*/ 0 h 175"/>
                    <a:gd name="T30" fmla="*/ 0 w 154"/>
                    <a:gd name="T31" fmla="*/ 0 h 175"/>
                    <a:gd name="T32" fmla="*/ 0 w 154"/>
                    <a:gd name="T33" fmla="*/ 0 h 175"/>
                    <a:gd name="T34" fmla="*/ 0 w 154"/>
                    <a:gd name="T35" fmla="*/ 0 h 175"/>
                    <a:gd name="T36" fmla="*/ 0 w 154"/>
                    <a:gd name="T37" fmla="*/ 0 h 175"/>
                    <a:gd name="T38" fmla="*/ 0 w 154"/>
                    <a:gd name="T39" fmla="*/ 0 h 175"/>
                    <a:gd name="T40" fmla="*/ 0 w 154"/>
                    <a:gd name="T41" fmla="*/ 0 h 175"/>
                    <a:gd name="T42" fmla="*/ 0 w 154"/>
                    <a:gd name="T43" fmla="*/ 0 h 175"/>
                    <a:gd name="T44" fmla="*/ 0 w 154"/>
                    <a:gd name="T45" fmla="*/ 0 h 175"/>
                    <a:gd name="T46" fmla="*/ 0 w 154"/>
                    <a:gd name="T47" fmla="*/ 0 h 175"/>
                    <a:gd name="T48" fmla="*/ 0 w 154"/>
                    <a:gd name="T49" fmla="*/ 0 h 175"/>
                    <a:gd name="T50" fmla="*/ 0 w 154"/>
                    <a:gd name="T51" fmla="*/ 0 h 175"/>
                    <a:gd name="T52" fmla="*/ 0 w 154"/>
                    <a:gd name="T53" fmla="*/ 0 h 175"/>
                    <a:gd name="T54" fmla="*/ 0 w 154"/>
                    <a:gd name="T55" fmla="*/ 0 h 175"/>
                    <a:gd name="T56" fmla="*/ 0 w 154"/>
                    <a:gd name="T57" fmla="*/ 0 h 175"/>
                    <a:gd name="T58" fmla="*/ 0 w 154"/>
                    <a:gd name="T59" fmla="*/ 0 h 175"/>
                    <a:gd name="T60" fmla="*/ 0 w 154"/>
                    <a:gd name="T61" fmla="*/ 0 h 175"/>
                    <a:gd name="T62" fmla="*/ 0 w 154"/>
                    <a:gd name="T63" fmla="*/ 0 h 175"/>
                    <a:gd name="T64" fmla="*/ 0 w 154"/>
                    <a:gd name="T65" fmla="*/ 0 h 175"/>
                    <a:gd name="T66" fmla="*/ 0 w 154"/>
                    <a:gd name="T67" fmla="*/ 0 h 175"/>
                    <a:gd name="T68" fmla="*/ 0 w 154"/>
                    <a:gd name="T69" fmla="*/ 0 h 175"/>
                    <a:gd name="T70" fmla="*/ 0 w 154"/>
                    <a:gd name="T71" fmla="*/ 0 h 175"/>
                    <a:gd name="T72" fmla="*/ 0 w 154"/>
                    <a:gd name="T73" fmla="*/ 0 h 175"/>
                    <a:gd name="T74" fmla="*/ 0 w 154"/>
                    <a:gd name="T75" fmla="*/ 0 h 175"/>
                    <a:gd name="T76" fmla="*/ 0 w 154"/>
                    <a:gd name="T77" fmla="*/ 0 h 175"/>
                    <a:gd name="T78" fmla="*/ 0 w 154"/>
                    <a:gd name="T79" fmla="*/ 0 h 175"/>
                    <a:gd name="T80" fmla="*/ 0 w 154"/>
                    <a:gd name="T81" fmla="*/ 0 h 175"/>
                    <a:gd name="T82" fmla="*/ 0 w 154"/>
                    <a:gd name="T83" fmla="*/ 0 h 175"/>
                    <a:gd name="T84" fmla="*/ 0 w 154"/>
                    <a:gd name="T85" fmla="*/ 0 h 17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54"/>
                    <a:gd name="T130" fmla="*/ 0 h 175"/>
                    <a:gd name="T131" fmla="*/ 154 w 154"/>
                    <a:gd name="T132" fmla="*/ 175 h 17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54" h="175">
                      <a:moveTo>
                        <a:pt x="154" y="84"/>
                      </a:moveTo>
                      <a:lnTo>
                        <a:pt x="153" y="75"/>
                      </a:lnTo>
                      <a:lnTo>
                        <a:pt x="152" y="67"/>
                      </a:lnTo>
                      <a:lnTo>
                        <a:pt x="151" y="59"/>
                      </a:lnTo>
                      <a:lnTo>
                        <a:pt x="148" y="50"/>
                      </a:lnTo>
                      <a:lnTo>
                        <a:pt x="146" y="43"/>
                      </a:lnTo>
                      <a:lnTo>
                        <a:pt x="142" y="36"/>
                      </a:lnTo>
                      <a:lnTo>
                        <a:pt x="138" y="29"/>
                      </a:lnTo>
                      <a:lnTo>
                        <a:pt x="134" y="23"/>
                      </a:lnTo>
                      <a:lnTo>
                        <a:pt x="133" y="21"/>
                      </a:lnTo>
                      <a:lnTo>
                        <a:pt x="132" y="21"/>
                      </a:lnTo>
                      <a:lnTo>
                        <a:pt x="131" y="20"/>
                      </a:lnTo>
                      <a:lnTo>
                        <a:pt x="130" y="20"/>
                      </a:lnTo>
                      <a:lnTo>
                        <a:pt x="130" y="19"/>
                      </a:lnTo>
                      <a:lnTo>
                        <a:pt x="119" y="13"/>
                      </a:lnTo>
                      <a:lnTo>
                        <a:pt x="108" y="8"/>
                      </a:lnTo>
                      <a:lnTo>
                        <a:pt x="97" y="4"/>
                      </a:lnTo>
                      <a:lnTo>
                        <a:pt x="86" y="1"/>
                      </a:lnTo>
                      <a:lnTo>
                        <a:pt x="75" y="0"/>
                      </a:lnTo>
                      <a:lnTo>
                        <a:pt x="64" y="0"/>
                      </a:lnTo>
                      <a:lnTo>
                        <a:pt x="52" y="1"/>
                      </a:lnTo>
                      <a:lnTo>
                        <a:pt x="40" y="2"/>
                      </a:lnTo>
                      <a:lnTo>
                        <a:pt x="32" y="9"/>
                      </a:lnTo>
                      <a:lnTo>
                        <a:pt x="24" y="17"/>
                      </a:lnTo>
                      <a:lnTo>
                        <a:pt x="17" y="26"/>
                      </a:lnTo>
                      <a:lnTo>
                        <a:pt x="11" y="36"/>
                      </a:lnTo>
                      <a:lnTo>
                        <a:pt x="6" y="47"/>
                      </a:lnTo>
                      <a:lnTo>
                        <a:pt x="3" y="59"/>
                      </a:lnTo>
                      <a:lnTo>
                        <a:pt x="0" y="71"/>
                      </a:lnTo>
                      <a:lnTo>
                        <a:pt x="0" y="84"/>
                      </a:lnTo>
                      <a:lnTo>
                        <a:pt x="0" y="93"/>
                      </a:lnTo>
                      <a:lnTo>
                        <a:pt x="1" y="102"/>
                      </a:lnTo>
                      <a:lnTo>
                        <a:pt x="3" y="111"/>
                      </a:lnTo>
                      <a:lnTo>
                        <a:pt x="6" y="120"/>
                      </a:lnTo>
                      <a:lnTo>
                        <a:pt x="9" y="127"/>
                      </a:lnTo>
                      <a:lnTo>
                        <a:pt x="13" y="135"/>
                      </a:lnTo>
                      <a:lnTo>
                        <a:pt x="17" y="143"/>
                      </a:lnTo>
                      <a:lnTo>
                        <a:pt x="22" y="149"/>
                      </a:lnTo>
                      <a:lnTo>
                        <a:pt x="27" y="155"/>
                      </a:lnTo>
                      <a:lnTo>
                        <a:pt x="33" y="159"/>
                      </a:lnTo>
                      <a:lnTo>
                        <a:pt x="40" y="164"/>
                      </a:lnTo>
                      <a:lnTo>
                        <a:pt x="46" y="168"/>
                      </a:lnTo>
                      <a:lnTo>
                        <a:pt x="54" y="171"/>
                      </a:lnTo>
                      <a:lnTo>
                        <a:pt x="62" y="174"/>
                      </a:lnTo>
                      <a:lnTo>
                        <a:pt x="69" y="175"/>
                      </a:lnTo>
                      <a:lnTo>
                        <a:pt x="77" y="175"/>
                      </a:lnTo>
                      <a:lnTo>
                        <a:pt x="85" y="175"/>
                      </a:lnTo>
                      <a:lnTo>
                        <a:pt x="93" y="174"/>
                      </a:lnTo>
                      <a:lnTo>
                        <a:pt x="100" y="171"/>
                      </a:lnTo>
                      <a:lnTo>
                        <a:pt x="107" y="168"/>
                      </a:lnTo>
                      <a:lnTo>
                        <a:pt x="114" y="164"/>
                      </a:lnTo>
                      <a:lnTo>
                        <a:pt x="120" y="159"/>
                      </a:lnTo>
                      <a:lnTo>
                        <a:pt x="126" y="155"/>
                      </a:lnTo>
                      <a:lnTo>
                        <a:pt x="131" y="149"/>
                      </a:lnTo>
                      <a:lnTo>
                        <a:pt x="136" y="143"/>
                      </a:lnTo>
                      <a:lnTo>
                        <a:pt x="140" y="135"/>
                      </a:lnTo>
                      <a:lnTo>
                        <a:pt x="144" y="127"/>
                      </a:lnTo>
                      <a:lnTo>
                        <a:pt x="148" y="120"/>
                      </a:lnTo>
                      <a:lnTo>
                        <a:pt x="150" y="111"/>
                      </a:lnTo>
                      <a:lnTo>
                        <a:pt x="152" y="102"/>
                      </a:lnTo>
                      <a:lnTo>
                        <a:pt x="153" y="93"/>
                      </a:lnTo>
                      <a:lnTo>
                        <a:pt x="154" y="84"/>
                      </a:lnTo>
                      <a:close/>
                      <a:moveTo>
                        <a:pt x="145" y="84"/>
                      </a:moveTo>
                      <a:lnTo>
                        <a:pt x="144" y="92"/>
                      </a:lnTo>
                      <a:lnTo>
                        <a:pt x="143" y="101"/>
                      </a:lnTo>
                      <a:lnTo>
                        <a:pt x="142" y="108"/>
                      </a:lnTo>
                      <a:lnTo>
                        <a:pt x="139" y="115"/>
                      </a:lnTo>
                      <a:lnTo>
                        <a:pt x="136" y="122"/>
                      </a:lnTo>
                      <a:lnTo>
                        <a:pt x="133" y="129"/>
                      </a:lnTo>
                      <a:lnTo>
                        <a:pt x="129" y="135"/>
                      </a:lnTo>
                      <a:lnTo>
                        <a:pt x="125" y="141"/>
                      </a:lnTo>
                      <a:lnTo>
                        <a:pt x="120" y="146"/>
                      </a:lnTo>
                      <a:lnTo>
                        <a:pt x="115" y="151"/>
                      </a:lnTo>
                      <a:lnTo>
                        <a:pt x="109" y="155"/>
                      </a:lnTo>
                      <a:lnTo>
                        <a:pt x="103" y="158"/>
                      </a:lnTo>
                      <a:lnTo>
                        <a:pt x="97" y="161"/>
                      </a:lnTo>
                      <a:lnTo>
                        <a:pt x="91" y="163"/>
                      </a:lnTo>
                      <a:lnTo>
                        <a:pt x="84" y="164"/>
                      </a:lnTo>
                      <a:lnTo>
                        <a:pt x="77" y="164"/>
                      </a:lnTo>
                      <a:lnTo>
                        <a:pt x="70" y="164"/>
                      </a:lnTo>
                      <a:lnTo>
                        <a:pt x="64" y="163"/>
                      </a:lnTo>
                      <a:lnTo>
                        <a:pt x="57" y="161"/>
                      </a:lnTo>
                      <a:lnTo>
                        <a:pt x="51" y="158"/>
                      </a:lnTo>
                      <a:lnTo>
                        <a:pt x="44" y="155"/>
                      </a:lnTo>
                      <a:lnTo>
                        <a:pt x="38" y="151"/>
                      </a:lnTo>
                      <a:lnTo>
                        <a:pt x="33" y="146"/>
                      </a:lnTo>
                      <a:lnTo>
                        <a:pt x="28" y="141"/>
                      </a:lnTo>
                      <a:lnTo>
                        <a:pt x="24" y="135"/>
                      </a:lnTo>
                      <a:lnTo>
                        <a:pt x="20" y="129"/>
                      </a:lnTo>
                      <a:lnTo>
                        <a:pt x="17" y="122"/>
                      </a:lnTo>
                      <a:lnTo>
                        <a:pt x="14" y="115"/>
                      </a:lnTo>
                      <a:lnTo>
                        <a:pt x="12" y="108"/>
                      </a:lnTo>
                      <a:lnTo>
                        <a:pt x="10" y="101"/>
                      </a:lnTo>
                      <a:lnTo>
                        <a:pt x="9" y="92"/>
                      </a:lnTo>
                      <a:lnTo>
                        <a:pt x="9" y="84"/>
                      </a:lnTo>
                      <a:lnTo>
                        <a:pt x="9" y="75"/>
                      </a:lnTo>
                      <a:lnTo>
                        <a:pt x="10" y="67"/>
                      </a:lnTo>
                      <a:lnTo>
                        <a:pt x="12" y="60"/>
                      </a:lnTo>
                      <a:lnTo>
                        <a:pt x="14" y="53"/>
                      </a:lnTo>
                      <a:lnTo>
                        <a:pt x="17" y="45"/>
                      </a:lnTo>
                      <a:lnTo>
                        <a:pt x="20" y="38"/>
                      </a:lnTo>
                      <a:lnTo>
                        <a:pt x="24" y="32"/>
                      </a:lnTo>
                      <a:lnTo>
                        <a:pt x="28" y="26"/>
                      </a:lnTo>
                      <a:lnTo>
                        <a:pt x="33" y="21"/>
                      </a:lnTo>
                      <a:lnTo>
                        <a:pt x="38" y="17"/>
                      </a:lnTo>
                      <a:lnTo>
                        <a:pt x="44" y="13"/>
                      </a:lnTo>
                      <a:lnTo>
                        <a:pt x="51" y="9"/>
                      </a:lnTo>
                      <a:lnTo>
                        <a:pt x="57" y="7"/>
                      </a:lnTo>
                      <a:lnTo>
                        <a:pt x="64" y="5"/>
                      </a:lnTo>
                      <a:lnTo>
                        <a:pt x="70" y="4"/>
                      </a:lnTo>
                      <a:lnTo>
                        <a:pt x="77" y="2"/>
                      </a:lnTo>
                      <a:lnTo>
                        <a:pt x="84" y="4"/>
                      </a:lnTo>
                      <a:lnTo>
                        <a:pt x="91" y="5"/>
                      </a:lnTo>
                      <a:lnTo>
                        <a:pt x="97" y="7"/>
                      </a:lnTo>
                      <a:lnTo>
                        <a:pt x="103" y="9"/>
                      </a:lnTo>
                      <a:lnTo>
                        <a:pt x="109" y="13"/>
                      </a:lnTo>
                      <a:lnTo>
                        <a:pt x="115" y="17"/>
                      </a:lnTo>
                      <a:lnTo>
                        <a:pt x="120" y="21"/>
                      </a:lnTo>
                      <a:lnTo>
                        <a:pt x="125" y="26"/>
                      </a:lnTo>
                      <a:lnTo>
                        <a:pt x="129" y="32"/>
                      </a:lnTo>
                      <a:lnTo>
                        <a:pt x="133" y="38"/>
                      </a:lnTo>
                      <a:lnTo>
                        <a:pt x="136" y="45"/>
                      </a:lnTo>
                      <a:lnTo>
                        <a:pt x="139" y="53"/>
                      </a:lnTo>
                      <a:lnTo>
                        <a:pt x="142" y="60"/>
                      </a:lnTo>
                      <a:lnTo>
                        <a:pt x="143" y="67"/>
                      </a:lnTo>
                      <a:lnTo>
                        <a:pt x="144" y="75"/>
                      </a:lnTo>
                      <a:lnTo>
                        <a:pt x="145" y="84"/>
                      </a:lnTo>
                      <a:close/>
                    </a:path>
                  </a:pathLst>
                </a:custGeom>
                <a:solidFill>
                  <a:srgbClr val="F8D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7" name="Freeform 146"/>
                <p:cNvSpPr>
                  <a:spLocks noEditPoints="1"/>
                </p:cNvSpPr>
                <p:nvPr/>
              </p:nvSpPr>
              <p:spPr bwMode="auto">
                <a:xfrm>
                  <a:off x="1147" y="2645"/>
                  <a:ext cx="29" cy="29"/>
                </a:xfrm>
                <a:custGeom>
                  <a:avLst/>
                  <a:gdLst>
                    <a:gd name="T0" fmla="*/ 0 w 145"/>
                    <a:gd name="T1" fmla="*/ 0 h 170"/>
                    <a:gd name="T2" fmla="*/ 0 w 145"/>
                    <a:gd name="T3" fmla="*/ 0 h 170"/>
                    <a:gd name="T4" fmla="*/ 0 w 145"/>
                    <a:gd name="T5" fmla="*/ 0 h 170"/>
                    <a:gd name="T6" fmla="*/ 0 w 145"/>
                    <a:gd name="T7" fmla="*/ 0 h 170"/>
                    <a:gd name="T8" fmla="*/ 0 w 145"/>
                    <a:gd name="T9" fmla="*/ 0 h 170"/>
                    <a:gd name="T10" fmla="*/ 0 w 145"/>
                    <a:gd name="T11" fmla="*/ 0 h 170"/>
                    <a:gd name="T12" fmla="*/ 0 w 145"/>
                    <a:gd name="T13" fmla="*/ 0 h 170"/>
                    <a:gd name="T14" fmla="*/ 0 w 145"/>
                    <a:gd name="T15" fmla="*/ 0 h 170"/>
                    <a:gd name="T16" fmla="*/ 0 w 145"/>
                    <a:gd name="T17" fmla="*/ 0 h 170"/>
                    <a:gd name="T18" fmla="*/ 0 w 145"/>
                    <a:gd name="T19" fmla="*/ 0 h 170"/>
                    <a:gd name="T20" fmla="*/ 0 w 145"/>
                    <a:gd name="T21" fmla="*/ 0 h 170"/>
                    <a:gd name="T22" fmla="*/ 0 w 145"/>
                    <a:gd name="T23" fmla="*/ 0 h 170"/>
                    <a:gd name="T24" fmla="*/ 0 w 145"/>
                    <a:gd name="T25" fmla="*/ 0 h 170"/>
                    <a:gd name="T26" fmla="*/ 0 w 145"/>
                    <a:gd name="T27" fmla="*/ 0 h 170"/>
                    <a:gd name="T28" fmla="*/ 0 w 145"/>
                    <a:gd name="T29" fmla="*/ 0 h 170"/>
                    <a:gd name="T30" fmla="*/ 0 w 145"/>
                    <a:gd name="T31" fmla="*/ 0 h 170"/>
                    <a:gd name="T32" fmla="*/ 0 w 145"/>
                    <a:gd name="T33" fmla="*/ 0 h 170"/>
                    <a:gd name="T34" fmla="*/ 0 w 145"/>
                    <a:gd name="T35" fmla="*/ 0 h 170"/>
                    <a:gd name="T36" fmla="*/ 0 w 145"/>
                    <a:gd name="T37" fmla="*/ 0 h 170"/>
                    <a:gd name="T38" fmla="*/ 0 w 145"/>
                    <a:gd name="T39" fmla="*/ 0 h 170"/>
                    <a:gd name="T40" fmla="*/ 0 w 145"/>
                    <a:gd name="T41" fmla="*/ 0 h 170"/>
                    <a:gd name="T42" fmla="*/ 0 w 145"/>
                    <a:gd name="T43" fmla="*/ 0 h 170"/>
                    <a:gd name="T44" fmla="*/ 0 w 145"/>
                    <a:gd name="T45" fmla="*/ 0 h 170"/>
                    <a:gd name="T46" fmla="*/ 0 w 145"/>
                    <a:gd name="T47" fmla="*/ 0 h 170"/>
                    <a:gd name="T48" fmla="*/ 0 w 145"/>
                    <a:gd name="T49" fmla="*/ 0 h 170"/>
                    <a:gd name="T50" fmla="*/ 0 w 145"/>
                    <a:gd name="T51" fmla="*/ 0 h 170"/>
                    <a:gd name="T52" fmla="*/ 0 w 145"/>
                    <a:gd name="T53" fmla="*/ 0 h 170"/>
                    <a:gd name="T54" fmla="*/ 0 w 145"/>
                    <a:gd name="T55" fmla="*/ 0 h 170"/>
                    <a:gd name="T56" fmla="*/ 0 w 145"/>
                    <a:gd name="T57" fmla="*/ 0 h 170"/>
                    <a:gd name="T58" fmla="*/ 0 w 145"/>
                    <a:gd name="T59" fmla="*/ 0 h 170"/>
                    <a:gd name="T60" fmla="*/ 0 w 145"/>
                    <a:gd name="T61" fmla="*/ 0 h 170"/>
                    <a:gd name="T62" fmla="*/ 0 w 145"/>
                    <a:gd name="T63" fmla="*/ 0 h 170"/>
                    <a:gd name="T64" fmla="*/ 0 w 145"/>
                    <a:gd name="T65" fmla="*/ 0 h 170"/>
                    <a:gd name="T66" fmla="*/ 0 w 145"/>
                    <a:gd name="T67" fmla="*/ 0 h 170"/>
                    <a:gd name="T68" fmla="*/ 0 w 145"/>
                    <a:gd name="T69" fmla="*/ 0 h 170"/>
                    <a:gd name="T70" fmla="*/ 0 w 145"/>
                    <a:gd name="T71" fmla="*/ 0 h 170"/>
                    <a:gd name="T72" fmla="*/ 0 w 145"/>
                    <a:gd name="T73" fmla="*/ 0 h 170"/>
                    <a:gd name="T74" fmla="*/ 0 w 145"/>
                    <a:gd name="T75" fmla="*/ 0 h 170"/>
                    <a:gd name="T76" fmla="*/ 0 w 145"/>
                    <a:gd name="T77" fmla="*/ 0 h 170"/>
                    <a:gd name="T78" fmla="*/ 0 w 145"/>
                    <a:gd name="T79" fmla="*/ 0 h 170"/>
                    <a:gd name="T80" fmla="*/ 0 w 145"/>
                    <a:gd name="T81" fmla="*/ 0 h 170"/>
                    <a:gd name="T82" fmla="*/ 0 w 145"/>
                    <a:gd name="T83" fmla="*/ 0 h 17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45"/>
                    <a:gd name="T127" fmla="*/ 0 h 170"/>
                    <a:gd name="T128" fmla="*/ 145 w 145"/>
                    <a:gd name="T129" fmla="*/ 170 h 17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45" h="170">
                      <a:moveTo>
                        <a:pt x="145" y="84"/>
                      </a:moveTo>
                      <a:lnTo>
                        <a:pt x="144" y="73"/>
                      </a:lnTo>
                      <a:lnTo>
                        <a:pt x="143" y="62"/>
                      </a:lnTo>
                      <a:lnTo>
                        <a:pt x="140" y="51"/>
                      </a:lnTo>
                      <a:lnTo>
                        <a:pt x="136" y="42"/>
                      </a:lnTo>
                      <a:lnTo>
                        <a:pt x="131" y="33"/>
                      </a:lnTo>
                      <a:lnTo>
                        <a:pt x="126" y="25"/>
                      </a:lnTo>
                      <a:lnTo>
                        <a:pt x="120" y="18"/>
                      </a:lnTo>
                      <a:lnTo>
                        <a:pt x="113" y="12"/>
                      </a:lnTo>
                      <a:lnTo>
                        <a:pt x="106" y="8"/>
                      </a:lnTo>
                      <a:lnTo>
                        <a:pt x="99" y="6"/>
                      </a:lnTo>
                      <a:lnTo>
                        <a:pt x="92" y="4"/>
                      </a:lnTo>
                      <a:lnTo>
                        <a:pt x="85" y="2"/>
                      </a:lnTo>
                      <a:lnTo>
                        <a:pt x="78" y="1"/>
                      </a:lnTo>
                      <a:lnTo>
                        <a:pt x="71" y="0"/>
                      </a:lnTo>
                      <a:lnTo>
                        <a:pt x="64" y="0"/>
                      </a:lnTo>
                      <a:lnTo>
                        <a:pt x="57" y="0"/>
                      </a:lnTo>
                      <a:lnTo>
                        <a:pt x="51" y="1"/>
                      </a:lnTo>
                      <a:lnTo>
                        <a:pt x="45" y="5"/>
                      </a:lnTo>
                      <a:lnTo>
                        <a:pt x="39" y="7"/>
                      </a:lnTo>
                      <a:lnTo>
                        <a:pt x="34" y="11"/>
                      </a:lnTo>
                      <a:lnTo>
                        <a:pt x="24" y="19"/>
                      </a:lnTo>
                      <a:lnTo>
                        <a:pt x="16" y="30"/>
                      </a:lnTo>
                      <a:lnTo>
                        <a:pt x="12" y="36"/>
                      </a:lnTo>
                      <a:lnTo>
                        <a:pt x="9" y="42"/>
                      </a:lnTo>
                      <a:lnTo>
                        <a:pt x="7" y="48"/>
                      </a:lnTo>
                      <a:lnTo>
                        <a:pt x="4" y="55"/>
                      </a:lnTo>
                      <a:lnTo>
                        <a:pt x="3" y="61"/>
                      </a:lnTo>
                      <a:lnTo>
                        <a:pt x="1" y="68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2"/>
                      </a:lnTo>
                      <a:lnTo>
                        <a:pt x="2" y="101"/>
                      </a:lnTo>
                      <a:lnTo>
                        <a:pt x="3" y="109"/>
                      </a:lnTo>
                      <a:lnTo>
                        <a:pt x="6" y="117"/>
                      </a:lnTo>
                      <a:lnTo>
                        <a:pt x="9" y="125"/>
                      </a:lnTo>
                      <a:lnTo>
                        <a:pt x="12" y="132"/>
                      </a:lnTo>
                      <a:lnTo>
                        <a:pt x="17" y="139"/>
                      </a:lnTo>
                      <a:lnTo>
                        <a:pt x="21" y="145"/>
                      </a:lnTo>
                      <a:lnTo>
                        <a:pt x="26" y="151"/>
                      </a:lnTo>
                      <a:lnTo>
                        <a:pt x="32" y="156"/>
                      </a:lnTo>
                      <a:lnTo>
                        <a:pt x="38" y="159"/>
                      </a:lnTo>
                      <a:lnTo>
                        <a:pt x="45" y="163"/>
                      </a:lnTo>
                      <a:lnTo>
                        <a:pt x="52" y="166"/>
                      </a:lnTo>
                      <a:lnTo>
                        <a:pt x="59" y="169"/>
                      </a:lnTo>
                      <a:lnTo>
                        <a:pt x="66" y="170"/>
                      </a:lnTo>
                      <a:lnTo>
                        <a:pt x="73" y="170"/>
                      </a:lnTo>
                      <a:lnTo>
                        <a:pt x="80" y="170"/>
                      </a:lnTo>
                      <a:lnTo>
                        <a:pt x="88" y="169"/>
                      </a:lnTo>
                      <a:lnTo>
                        <a:pt x="94" y="166"/>
                      </a:lnTo>
                      <a:lnTo>
                        <a:pt x="101" y="163"/>
                      </a:lnTo>
                      <a:lnTo>
                        <a:pt x="107" y="159"/>
                      </a:lnTo>
                      <a:lnTo>
                        <a:pt x="113" y="156"/>
                      </a:lnTo>
                      <a:lnTo>
                        <a:pt x="119" y="151"/>
                      </a:lnTo>
                      <a:lnTo>
                        <a:pt x="124" y="145"/>
                      </a:lnTo>
                      <a:lnTo>
                        <a:pt x="129" y="139"/>
                      </a:lnTo>
                      <a:lnTo>
                        <a:pt x="133" y="132"/>
                      </a:lnTo>
                      <a:lnTo>
                        <a:pt x="136" y="125"/>
                      </a:lnTo>
                      <a:lnTo>
                        <a:pt x="139" y="117"/>
                      </a:lnTo>
                      <a:lnTo>
                        <a:pt x="142" y="109"/>
                      </a:lnTo>
                      <a:lnTo>
                        <a:pt x="144" y="101"/>
                      </a:lnTo>
                      <a:lnTo>
                        <a:pt x="145" y="92"/>
                      </a:lnTo>
                      <a:lnTo>
                        <a:pt x="145" y="84"/>
                      </a:lnTo>
                      <a:close/>
                      <a:moveTo>
                        <a:pt x="136" y="84"/>
                      </a:moveTo>
                      <a:lnTo>
                        <a:pt x="136" y="91"/>
                      </a:lnTo>
                      <a:lnTo>
                        <a:pt x="135" y="99"/>
                      </a:lnTo>
                      <a:lnTo>
                        <a:pt x="133" y="107"/>
                      </a:lnTo>
                      <a:lnTo>
                        <a:pt x="131" y="113"/>
                      </a:lnTo>
                      <a:lnTo>
                        <a:pt x="128" y="120"/>
                      </a:lnTo>
                      <a:lnTo>
                        <a:pt x="125" y="126"/>
                      </a:lnTo>
                      <a:lnTo>
                        <a:pt x="122" y="132"/>
                      </a:lnTo>
                      <a:lnTo>
                        <a:pt x="118" y="138"/>
                      </a:lnTo>
                      <a:lnTo>
                        <a:pt x="113" y="143"/>
                      </a:lnTo>
                      <a:lnTo>
                        <a:pt x="108" y="146"/>
                      </a:lnTo>
                      <a:lnTo>
                        <a:pt x="103" y="150"/>
                      </a:lnTo>
                      <a:lnTo>
                        <a:pt x="98" y="153"/>
                      </a:lnTo>
                      <a:lnTo>
                        <a:pt x="92" y="156"/>
                      </a:lnTo>
                      <a:lnTo>
                        <a:pt x="86" y="158"/>
                      </a:lnTo>
                      <a:lnTo>
                        <a:pt x="80" y="159"/>
                      </a:lnTo>
                      <a:lnTo>
                        <a:pt x="73" y="159"/>
                      </a:lnTo>
                      <a:lnTo>
                        <a:pt x="67" y="159"/>
                      </a:lnTo>
                      <a:lnTo>
                        <a:pt x="60" y="158"/>
                      </a:lnTo>
                      <a:lnTo>
                        <a:pt x="54" y="156"/>
                      </a:lnTo>
                      <a:lnTo>
                        <a:pt x="49" y="153"/>
                      </a:lnTo>
                      <a:lnTo>
                        <a:pt x="42" y="150"/>
                      </a:lnTo>
                      <a:lnTo>
                        <a:pt x="37" y="146"/>
                      </a:lnTo>
                      <a:lnTo>
                        <a:pt x="32" y="143"/>
                      </a:lnTo>
                      <a:lnTo>
                        <a:pt x="28" y="138"/>
                      </a:lnTo>
                      <a:lnTo>
                        <a:pt x="24" y="132"/>
                      </a:lnTo>
                      <a:lnTo>
                        <a:pt x="20" y="126"/>
                      </a:lnTo>
                      <a:lnTo>
                        <a:pt x="17" y="120"/>
                      </a:lnTo>
                      <a:lnTo>
                        <a:pt x="14" y="113"/>
                      </a:lnTo>
                      <a:lnTo>
                        <a:pt x="12" y="107"/>
                      </a:lnTo>
                      <a:lnTo>
                        <a:pt x="10" y="99"/>
                      </a:lnTo>
                      <a:lnTo>
                        <a:pt x="9" y="91"/>
                      </a:lnTo>
                      <a:lnTo>
                        <a:pt x="9" y="84"/>
                      </a:lnTo>
                      <a:lnTo>
                        <a:pt x="9" y="77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4" y="54"/>
                      </a:lnTo>
                      <a:lnTo>
                        <a:pt x="17" y="48"/>
                      </a:lnTo>
                      <a:lnTo>
                        <a:pt x="20" y="42"/>
                      </a:lnTo>
                      <a:lnTo>
                        <a:pt x="24" y="36"/>
                      </a:lnTo>
                      <a:lnTo>
                        <a:pt x="28" y="30"/>
                      </a:lnTo>
                      <a:lnTo>
                        <a:pt x="32" y="25"/>
                      </a:lnTo>
                      <a:lnTo>
                        <a:pt x="37" y="21"/>
                      </a:lnTo>
                      <a:lnTo>
                        <a:pt x="42" y="18"/>
                      </a:lnTo>
                      <a:lnTo>
                        <a:pt x="49" y="14"/>
                      </a:lnTo>
                      <a:lnTo>
                        <a:pt x="54" y="12"/>
                      </a:lnTo>
                      <a:lnTo>
                        <a:pt x="60" y="9"/>
                      </a:lnTo>
                      <a:lnTo>
                        <a:pt x="67" y="8"/>
                      </a:lnTo>
                      <a:lnTo>
                        <a:pt x="73" y="8"/>
                      </a:lnTo>
                      <a:lnTo>
                        <a:pt x="80" y="8"/>
                      </a:lnTo>
                      <a:lnTo>
                        <a:pt x="86" y="9"/>
                      </a:lnTo>
                      <a:lnTo>
                        <a:pt x="92" y="12"/>
                      </a:lnTo>
                      <a:lnTo>
                        <a:pt x="98" y="14"/>
                      </a:lnTo>
                      <a:lnTo>
                        <a:pt x="103" y="18"/>
                      </a:lnTo>
                      <a:lnTo>
                        <a:pt x="108" y="21"/>
                      </a:lnTo>
                      <a:lnTo>
                        <a:pt x="113" y="25"/>
                      </a:lnTo>
                      <a:lnTo>
                        <a:pt x="118" y="30"/>
                      </a:lnTo>
                      <a:lnTo>
                        <a:pt x="122" y="36"/>
                      </a:lnTo>
                      <a:lnTo>
                        <a:pt x="125" y="42"/>
                      </a:lnTo>
                      <a:lnTo>
                        <a:pt x="128" y="48"/>
                      </a:lnTo>
                      <a:lnTo>
                        <a:pt x="131" y="54"/>
                      </a:lnTo>
                      <a:lnTo>
                        <a:pt x="133" y="61"/>
                      </a:lnTo>
                      <a:lnTo>
                        <a:pt x="135" y="68"/>
                      </a:lnTo>
                      <a:lnTo>
                        <a:pt x="136" y="77"/>
                      </a:lnTo>
                      <a:lnTo>
                        <a:pt x="136" y="84"/>
                      </a:lnTo>
                      <a:close/>
                    </a:path>
                  </a:pathLst>
                </a:custGeom>
                <a:solidFill>
                  <a:srgbClr val="F8D7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8" name="Freeform 147"/>
                <p:cNvSpPr>
                  <a:spLocks noEditPoints="1"/>
                </p:cNvSpPr>
                <p:nvPr/>
              </p:nvSpPr>
              <p:spPr bwMode="auto">
                <a:xfrm>
                  <a:off x="1148" y="2646"/>
                  <a:ext cx="27" cy="27"/>
                </a:xfrm>
                <a:custGeom>
                  <a:avLst/>
                  <a:gdLst>
                    <a:gd name="T0" fmla="*/ 0 w 136"/>
                    <a:gd name="T1" fmla="*/ 0 h 162"/>
                    <a:gd name="T2" fmla="*/ 0 w 136"/>
                    <a:gd name="T3" fmla="*/ 0 h 162"/>
                    <a:gd name="T4" fmla="*/ 0 w 136"/>
                    <a:gd name="T5" fmla="*/ 0 h 162"/>
                    <a:gd name="T6" fmla="*/ 0 w 136"/>
                    <a:gd name="T7" fmla="*/ 0 h 162"/>
                    <a:gd name="T8" fmla="*/ 0 w 136"/>
                    <a:gd name="T9" fmla="*/ 0 h 162"/>
                    <a:gd name="T10" fmla="*/ 0 w 136"/>
                    <a:gd name="T11" fmla="*/ 0 h 162"/>
                    <a:gd name="T12" fmla="*/ 0 w 136"/>
                    <a:gd name="T13" fmla="*/ 0 h 162"/>
                    <a:gd name="T14" fmla="*/ 0 w 136"/>
                    <a:gd name="T15" fmla="*/ 0 h 162"/>
                    <a:gd name="T16" fmla="*/ 0 w 136"/>
                    <a:gd name="T17" fmla="*/ 0 h 162"/>
                    <a:gd name="T18" fmla="*/ 0 w 136"/>
                    <a:gd name="T19" fmla="*/ 0 h 162"/>
                    <a:gd name="T20" fmla="*/ 0 w 136"/>
                    <a:gd name="T21" fmla="*/ 0 h 162"/>
                    <a:gd name="T22" fmla="*/ 0 w 136"/>
                    <a:gd name="T23" fmla="*/ 0 h 162"/>
                    <a:gd name="T24" fmla="*/ 0 w 136"/>
                    <a:gd name="T25" fmla="*/ 0 h 162"/>
                    <a:gd name="T26" fmla="*/ 0 w 136"/>
                    <a:gd name="T27" fmla="*/ 0 h 162"/>
                    <a:gd name="T28" fmla="*/ 0 w 136"/>
                    <a:gd name="T29" fmla="*/ 0 h 162"/>
                    <a:gd name="T30" fmla="*/ 0 w 136"/>
                    <a:gd name="T31" fmla="*/ 0 h 162"/>
                    <a:gd name="T32" fmla="*/ 0 w 136"/>
                    <a:gd name="T33" fmla="*/ 0 h 162"/>
                    <a:gd name="T34" fmla="*/ 0 w 136"/>
                    <a:gd name="T35" fmla="*/ 0 h 162"/>
                    <a:gd name="T36" fmla="*/ 0 w 136"/>
                    <a:gd name="T37" fmla="*/ 0 h 162"/>
                    <a:gd name="T38" fmla="*/ 0 w 136"/>
                    <a:gd name="T39" fmla="*/ 0 h 162"/>
                    <a:gd name="T40" fmla="*/ 0 w 136"/>
                    <a:gd name="T41" fmla="*/ 0 h 162"/>
                    <a:gd name="T42" fmla="*/ 0 w 136"/>
                    <a:gd name="T43" fmla="*/ 0 h 162"/>
                    <a:gd name="T44" fmla="*/ 0 w 136"/>
                    <a:gd name="T45" fmla="*/ 0 h 162"/>
                    <a:gd name="T46" fmla="*/ 0 w 136"/>
                    <a:gd name="T47" fmla="*/ 0 h 162"/>
                    <a:gd name="T48" fmla="*/ 0 w 136"/>
                    <a:gd name="T49" fmla="*/ 0 h 162"/>
                    <a:gd name="T50" fmla="*/ 0 w 136"/>
                    <a:gd name="T51" fmla="*/ 0 h 162"/>
                    <a:gd name="T52" fmla="*/ 0 w 136"/>
                    <a:gd name="T53" fmla="*/ 0 h 162"/>
                    <a:gd name="T54" fmla="*/ 0 w 136"/>
                    <a:gd name="T55" fmla="*/ 0 h 162"/>
                    <a:gd name="T56" fmla="*/ 0 w 136"/>
                    <a:gd name="T57" fmla="*/ 0 h 162"/>
                    <a:gd name="T58" fmla="*/ 0 w 136"/>
                    <a:gd name="T59" fmla="*/ 0 h 162"/>
                    <a:gd name="T60" fmla="*/ 0 w 136"/>
                    <a:gd name="T61" fmla="*/ 0 h 162"/>
                    <a:gd name="T62" fmla="*/ 0 w 136"/>
                    <a:gd name="T63" fmla="*/ 0 h 162"/>
                    <a:gd name="T64" fmla="*/ 0 w 136"/>
                    <a:gd name="T65" fmla="*/ 0 h 162"/>
                    <a:gd name="T66" fmla="*/ 0 w 136"/>
                    <a:gd name="T67" fmla="*/ 0 h 162"/>
                    <a:gd name="T68" fmla="*/ 0 w 136"/>
                    <a:gd name="T69" fmla="*/ 0 h 162"/>
                    <a:gd name="T70" fmla="*/ 0 w 136"/>
                    <a:gd name="T71" fmla="*/ 0 h 162"/>
                    <a:gd name="T72" fmla="*/ 0 w 136"/>
                    <a:gd name="T73" fmla="*/ 0 h 162"/>
                    <a:gd name="T74" fmla="*/ 0 w 136"/>
                    <a:gd name="T75" fmla="*/ 0 h 162"/>
                    <a:gd name="T76" fmla="*/ 0 w 136"/>
                    <a:gd name="T77" fmla="*/ 0 h 162"/>
                    <a:gd name="T78" fmla="*/ 0 w 136"/>
                    <a:gd name="T79" fmla="*/ 0 h 162"/>
                    <a:gd name="T80" fmla="*/ 0 w 136"/>
                    <a:gd name="T81" fmla="*/ 0 h 162"/>
                    <a:gd name="T82" fmla="*/ 0 w 136"/>
                    <a:gd name="T83" fmla="*/ 0 h 162"/>
                    <a:gd name="T84" fmla="*/ 0 w 136"/>
                    <a:gd name="T85" fmla="*/ 0 h 1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6"/>
                    <a:gd name="T130" fmla="*/ 0 h 162"/>
                    <a:gd name="T131" fmla="*/ 136 w 136"/>
                    <a:gd name="T132" fmla="*/ 162 h 1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6" h="162">
                      <a:moveTo>
                        <a:pt x="136" y="82"/>
                      </a:moveTo>
                      <a:lnTo>
                        <a:pt x="135" y="73"/>
                      </a:lnTo>
                      <a:lnTo>
                        <a:pt x="134" y="65"/>
                      </a:lnTo>
                      <a:lnTo>
                        <a:pt x="133" y="58"/>
                      </a:lnTo>
                      <a:lnTo>
                        <a:pt x="130" y="51"/>
                      </a:lnTo>
                      <a:lnTo>
                        <a:pt x="127" y="43"/>
                      </a:lnTo>
                      <a:lnTo>
                        <a:pt x="124" y="36"/>
                      </a:lnTo>
                      <a:lnTo>
                        <a:pt x="120" y="30"/>
                      </a:lnTo>
                      <a:lnTo>
                        <a:pt x="116" y="24"/>
                      </a:lnTo>
                      <a:lnTo>
                        <a:pt x="111" y="19"/>
                      </a:lnTo>
                      <a:lnTo>
                        <a:pt x="106" y="15"/>
                      </a:lnTo>
                      <a:lnTo>
                        <a:pt x="100" y="11"/>
                      </a:lnTo>
                      <a:lnTo>
                        <a:pt x="94" y="7"/>
                      </a:lnTo>
                      <a:lnTo>
                        <a:pt x="88" y="5"/>
                      </a:lnTo>
                      <a:lnTo>
                        <a:pt x="82" y="3"/>
                      </a:lnTo>
                      <a:lnTo>
                        <a:pt x="75" y="2"/>
                      </a:lnTo>
                      <a:lnTo>
                        <a:pt x="68" y="0"/>
                      </a:lnTo>
                      <a:lnTo>
                        <a:pt x="61" y="2"/>
                      </a:lnTo>
                      <a:lnTo>
                        <a:pt x="55" y="3"/>
                      </a:lnTo>
                      <a:lnTo>
                        <a:pt x="48" y="5"/>
                      </a:lnTo>
                      <a:lnTo>
                        <a:pt x="42" y="7"/>
                      </a:lnTo>
                      <a:lnTo>
                        <a:pt x="35" y="11"/>
                      </a:lnTo>
                      <a:lnTo>
                        <a:pt x="29" y="15"/>
                      </a:lnTo>
                      <a:lnTo>
                        <a:pt x="24" y="19"/>
                      </a:lnTo>
                      <a:lnTo>
                        <a:pt x="19" y="24"/>
                      </a:lnTo>
                      <a:lnTo>
                        <a:pt x="15" y="30"/>
                      </a:lnTo>
                      <a:lnTo>
                        <a:pt x="11" y="36"/>
                      </a:lnTo>
                      <a:lnTo>
                        <a:pt x="8" y="43"/>
                      </a:lnTo>
                      <a:lnTo>
                        <a:pt x="5" y="51"/>
                      </a:lnTo>
                      <a:lnTo>
                        <a:pt x="3" y="58"/>
                      </a:lnTo>
                      <a:lnTo>
                        <a:pt x="1" y="65"/>
                      </a:lnTo>
                      <a:lnTo>
                        <a:pt x="0" y="73"/>
                      </a:lnTo>
                      <a:lnTo>
                        <a:pt x="0" y="82"/>
                      </a:lnTo>
                      <a:lnTo>
                        <a:pt x="0" y="90"/>
                      </a:lnTo>
                      <a:lnTo>
                        <a:pt x="1" y="99"/>
                      </a:lnTo>
                      <a:lnTo>
                        <a:pt x="3" y="106"/>
                      </a:lnTo>
                      <a:lnTo>
                        <a:pt x="5" y="113"/>
                      </a:lnTo>
                      <a:lnTo>
                        <a:pt x="8" y="120"/>
                      </a:lnTo>
                      <a:lnTo>
                        <a:pt x="11" y="127"/>
                      </a:lnTo>
                      <a:lnTo>
                        <a:pt x="15" y="133"/>
                      </a:lnTo>
                      <a:lnTo>
                        <a:pt x="19" y="139"/>
                      </a:lnTo>
                      <a:lnTo>
                        <a:pt x="24" y="144"/>
                      </a:lnTo>
                      <a:lnTo>
                        <a:pt x="29" y="149"/>
                      </a:lnTo>
                      <a:lnTo>
                        <a:pt x="35" y="153"/>
                      </a:lnTo>
                      <a:lnTo>
                        <a:pt x="42" y="156"/>
                      </a:lnTo>
                      <a:lnTo>
                        <a:pt x="48" y="159"/>
                      </a:lnTo>
                      <a:lnTo>
                        <a:pt x="55" y="161"/>
                      </a:lnTo>
                      <a:lnTo>
                        <a:pt x="61" y="162"/>
                      </a:lnTo>
                      <a:lnTo>
                        <a:pt x="68" y="162"/>
                      </a:lnTo>
                      <a:lnTo>
                        <a:pt x="75" y="162"/>
                      </a:lnTo>
                      <a:lnTo>
                        <a:pt x="82" y="161"/>
                      </a:lnTo>
                      <a:lnTo>
                        <a:pt x="88" y="159"/>
                      </a:lnTo>
                      <a:lnTo>
                        <a:pt x="94" y="156"/>
                      </a:lnTo>
                      <a:lnTo>
                        <a:pt x="100" y="153"/>
                      </a:lnTo>
                      <a:lnTo>
                        <a:pt x="106" y="149"/>
                      </a:lnTo>
                      <a:lnTo>
                        <a:pt x="111" y="144"/>
                      </a:lnTo>
                      <a:lnTo>
                        <a:pt x="116" y="139"/>
                      </a:lnTo>
                      <a:lnTo>
                        <a:pt x="120" y="133"/>
                      </a:lnTo>
                      <a:lnTo>
                        <a:pt x="124" y="127"/>
                      </a:lnTo>
                      <a:lnTo>
                        <a:pt x="127" y="120"/>
                      </a:lnTo>
                      <a:lnTo>
                        <a:pt x="130" y="113"/>
                      </a:lnTo>
                      <a:lnTo>
                        <a:pt x="133" y="106"/>
                      </a:lnTo>
                      <a:lnTo>
                        <a:pt x="134" y="99"/>
                      </a:lnTo>
                      <a:lnTo>
                        <a:pt x="135" y="90"/>
                      </a:lnTo>
                      <a:lnTo>
                        <a:pt x="136" y="82"/>
                      </a:lnTo>
                      <a:close/>
                      <a:moveTo>
                        <a:pt x="127" y="82"/>
                      </a:moveTo>
                      <a:lnTo>
                        <a:pt x="126" y="89"/>
                      </a:lnTo>
                      <a:lnTo>
                        <a:pt x="125" y="96"/>
                      </a:lnTo>
                      <a:lnTo>
                        <a:pt x="124" y="102"/>
                      </a:lnTo>
                      <a:lnTo>
                        <a:pt x="122" y="109"/>
                      </a:lnTo>
                      <a:lnTo>
                        <a:pt x="120" y="115"/>
                      </a:lnTo>
                      <a:lnTo>
                        <a:pt x="117" y="121"/>
                      </a:lnTo>
                      <a:lnTo>
                        <a:pt x="113" y="126"/>
                      </a:lnTo>
                      <a:lnTo>
                        <a:pt x="109" y="131"/>
                      </a:lnTo>
                      <a:lnTo>
                        <a:pt x="105" y="136"/>
                      </a:lnTo>
                      <a:lnTo>
                        <a:pt x="101" y="141"/>
                      </a:lnTo>
                      <a:lnTo>
                        <a:pt x="96" y="143"/>
                      </a:lnTo>
                      <a:lnTo>
                        <a:pt x="91" y="147"/>
                      </a:lnTo>
                      <a:lnTo>
                        <a:pt x="85" y="149"/>
                      </a:lnTo>
                      <a:lnTo>
                        <a:pt x="80" y="150"/>
                      </a:lnTo>
                      <a:lnTo>
                        <a:pt x="74" y="151"/>
                      </a:lnTo>
                      <a:lnTo>
                        <a:pt x="68" y="151"/>
                      </a:lnTo>
                      <a:lnTo>
                        <a:pt x="62" y="151"/>
                      </a:lnTo>
                      <a:lnTo>
                        <a:pt x="56" y="150"/>
                      </a:lnTo>
                      <a:lnTo>
                        <a:pt x="51" y="149"/>
                      </a:lnTo>
                      <a:lnTo>
                        <a:pt x="45" y="147"/>
                      </a:lnTo>
                      <a:lnTo>
                        <a:pt x="40" y="143"/>
                      </a:lnTo>
                      <a:lnTo>
                        <a:pt x="34" y="141"/>
                      </a:lnTo>
                      <a:lnTo>
                        <a:pt x="30" y="136"/>
                      </a:lnTo>
                      <a:lnTo>
                        <a:pt x="26" y="131"/>
                      </a:lnTo>
                      <a:lnTo>
                        <a:pt x="22" y="126"/>
                      </a:lnTo>
                      <a:lnTo>
                        <a:pt x="19" y="121"/>
                      </a:lnTo>
                      <a:lnTo>
                        <a:pt x="16" y="115"/>
                      </a:lnTo>
                      <a:lnTo>
                        <a:pt x="13" y="109"/>
                      </a:lnTo>
                      <a:lnTo>
                        <a:pt x="11" y="102"/>
                      </a:lnTo>
                      <a:lnTo>
                        <a:pt x="10" y="96"/>
                      </a:lnTo>
                      <a:lnTo>
                        <a:pt x="9" y="89"/>
                      </a:lnTo>
                      <a:lnTo>
                        <a:pt x="9" y="82"/>
                      </a:lnTo>
                      <a:lnTo>
                        <a:pt x="9" y="75"/>
                      </a:lnTo>
                      <a:lnTo>
                        <a:pt x="10" y="67"/>
                      </a:lnTo>
                      <a:lnTo>
                        <a:pt x="11" y="61"/>
                      </a:lnTo>
                      <a:lnTo>
                        <a:pt x="13" y="54"/>
                      </a:lnTo>
                      <a:lnTo>
                        <a:pt x="16" y="48"/>
                      </a:lnTo>
                      <a:lnTo>
                        <a:pt x="19" y="42"/>
                      </a:lnTo>
                      <a:lnTo>
                        <a:pt x="22" y="37"/>
                      </a:lnTo>
                      <a:lnTo>
                        <a:pt x="26" y="33"/>
                      </a:lnTo>
                      <a:lnTo>
                        <a:pt x="30" y="28"/>
                      </a:lnTo>
                      <a:lnTo>
                        <a:pt x="34" y="23"/>
                      </a:lnTo>
                      <a:lnTo>
                        <a:pt x="40" y="21"/>
                      </a:lnTo>
                      <a:lnTo>
                        <a:pt x="45" y="17"/>
                      </a:lnTo>
                      <a:lnTo>
                        <a:pt x="51" y="15"/>
                      </a:lnTo>
                      <a:lnTo>
                        <a:pt x="56" y="13"/>
                      </a:lnTo>
                      <a:lnTo>
                        <a:pt x="62" y="12"/>
                      </a:lnTo>
                      <a:lnTo>
                        <a:pt x="68" y="11"/>
                      </a:lnTo>
                      <a:lnTo>
                        <a:pt x="74" y="12"/>
                      </a:lnTo>
                      <a:lnTo>
                        <a:pt x="80" y="13"/>
                      </a:lnTo>
                      <a:lnTo>
                        <a:pt x="85" y="15"/>
                      </a:lnTo>
                      <a:lnTo>
                        <a:pt x="91" y="17"/>
                      </a:lnTo>
                      <a:lnTo>
                        <a:pt x="96" y="21"/>
                      </a:lnTo>
                      <a:lnTo>
                        <a:pt x="101" y="23"/>
                      </a:lnTo>
                      <a:lnTo>
                        <a:pt x="105" y="28"/>
                      </a:lnTo>
                      <a:lnTo>
                        <a:pt x="109" y="33"/>
                      </a:lnTo>
                      <a:lnTo>
                        <a:pt x="113" y="37"/>
                      </a:lnTo>
                      <a:lnTo>
                        <a:pt x="117" y="42"/>
                      </a:lnTo>
                      <a:lnTo>
                        <a:pt x="120" y="48"/>
                      </a:lnTo>
                      <a:lnTo>
                        <a:pt x="122" y="54"/>
                      </a:lnTo>
                      <a:lnTo>
                        <a:pt x="124" y="61"/>
                      </a:lnTo>
                      <a:lnTo>
                        <a:pt x="125" y="67"/>
                      </a:lnTo>
                      <a:lnTo>
                        <a:pt x="126" y="75"/>
                      </a:lnTo>
                      <a:lnTo>
                        <a:pt x="127" y="82"/>
                      </a:lnTo>
                      <a:close/>
                    </a:path>
                  </a:pathLst>
                </a:custGeom>
                <a:solidFill>
                  <a:srgbClr val="F9DA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89" name="Freeform 148"/>
                <p:cNvSpPr>
                  <a:spLocks noEditPoints="1"/>
                </p:cNvSpPr>
                <p:nvPr/>
              </p:nvSpPr>
              <p:spPr bwMode="auto">
                <a:xfrm>
                  <a:off x="1149" y="2647"/>
                  <a:ext cx="25" cy="25"/>
                </a:xfrm>
                <a:custGeom>
                  <a:avLst/>
                  <a:gdLst>
                    <a:gd name="T0" fmla="*/ 0 w 127"/>
                    <a:gd name="T1" fmla="*/ 0 h 151"/>
                    <a:gd name="T2" fmla="*/ 0 w 127"/>
                    <a:gd name="T3" fmla="*/ 0 h 151"/>
                    <a:gd name="T4" fmla="*/ 0 w 127"/>
                    <a:gd name="T5" fmla="*/ 0 h 151"/>
                    <a:gd name="T6" fmla="*/ 0 w 127"/>
                    <a:gd name="T7" fmla="*/ 0 h 151"/>
                    <a:gd name="T8" fmla="*/ 0 w 127"/>
                    <a:gd name="T9" fmla="*/ 0 h 151"/>
                    <a:gd name="T10" fmla="*/ 0 w 127"/>
                    <a:gd name="T11" fmla="*/ 0 h 151"/>
                    <a:gd name="T12" fmla="*/ 0 w 127"/>
                    <a:gd name="T13" fmla="*/ 0 h 151"/>
                    <a:gd name="T14" fmla="*/ 0 w 127"/>
                    <a:gd name="T15" fmla="*/ 0 h 151"/>
                    <a:gd name="T16" fmla="*/ 0 w 127"/>
                    <a:gd name="T17" fmla="*/ 0 h 151"/>
                    <a:gd name="T18" fmla="*/ 0 w 127"/>
                    <a:gd name="T19" fmla="*/ 0 h 151"/>
                    <a:gd name="T20" fmla="*/ 0 w 127"/>
                    <a:gd name="T21" fmla="*/ 0 h 151"/>
                    <a:gd name="T22" fmla="*/ 0 w 127"/>
                    <a:gd name="T23" fmla="*/ 0 h 151"/>
                    <a:gd name="T24" fmla="*/ 0 w 127"/>
                    <a:gd name="T25" fmla="*/ 0 h 151"/>
                    <a:gd name="T26" fmla="*/ 0 w 127"/>
                    <a:gd name="T27" fmla="*/ 0 h 151"/>
                    <a:gd name="T28" fmla="*/ 0 w 127"/>
                    <a:gd name="T29" fmla="*/ 0 h 151"/>
                    <a:gd name="T30" fmla="*/ 0 w 127"/>
                    <a:gd name="T31" fmla="*/ 0 h 151"/>
                    <a:gd name="T32" fmla="*/ 0 w 127"/>
                    <a:gd name="T33" fmla="*/ 0 h 151"/>
                    <a:gd name="T34" fmla="*/ 0 w 127"/>
                    <a:gd name="T35" fmla="*/ 0 h 151"/>
                    <a:gd name="T36" fmla="*/ 0 w 127"/>
                    <a:gd name="T37" fmla="*/ 0 h 151"/>
                    <a:gd name="T38" fmla="*/ 0 w 127"/>
                    <a:gd name="T39" fmla="*/ 0 h 151"/>
                    <a:gd name="T40" fmla="*/ 0 w 127"/>
                    <a:gd name="T41" fmla="*/ 0 h 151"/>
                    <a:gd name="T42" fmla="*/ 0 w 127"/>
                    <a:gd name="T43" fmla="*/ 0 h 151"/>
                    <a:gd name="T44" fmla="*/ 0 w 127"/>
                    <a:gd name="T45" fmla="*/ 0 h 151"/>
                    <a:gd name="T46" fmla="*/ 0 w 127"/>
                    <a:gd name="T47" fmla="*/ 0 h 151"/>
                    <a:gd name="T48" fmla="*/ 0 w 127"/>
                    <a:gd name="T49" fmla="*/ 0 h 151"/>
                    <a:gd name="T50" fmla="*/ 0 w 127"/>
                    <a:gd name="T51" fmla="*/ 0 h 151"/>
                    <a:gd name="T52" fmla="*/ 0 w 127"/>
                    <a:gd name="T53" fmla="*/ 0 h 151"/>
                    <a:gd name="T54" fmla="*/ 0 w 127"/>
                    <a:gd name="T55" fmla="*/ 0 h 151"/>
                    <a:gd name="T56" fmla="*/ 0 w 127"/>
                    <a:gd name="T57" fmla="*/ 0 h 151"/>
                    <a:gd name="T58" fmla="*/ 0 w 127"/>
                    <a:gd name="T59" fmla="*/ 0 h 151"/>
                    <a:gd name="T60" fmla="*/ 0 w 127"/>
                    <a:gd name="T61" fmla="*/ 0 h 151"/>
                    <a:gd name="T62" fmla="*/ 0 w 127"/>
                    <a:gd name="T63" fmla="*/ 0 h 151"/>
                    <a:gd name="T64" fmla="*/ 0 w 127"/>
                    <a:gd name="T65" fmla="*/ 0 h 151"/>
                    <a:gd name="T66" fmla="*/ 0 w 127"/>
                    <a:gd name="T67" fmla="*/ 0 h 151"/>
                    <a:gd name="T68" fmla="*/ 0 w 127"/>
                    <a:gd name="T69" fmla="*/ 0 h 151"/>
                    <a:gd name="T70" fmla="*/ 0 w 127"/>
                    <a:gd name="T71" fmla="*/ 0 h 151"/>
                    <a:gd name="T72" fmla="*/ 0 w 127"/>
                    <a:gd name="T73" fmla="*/ 0 h 151"/>
                    <a:gd name="T74" fmla="*/ 0 w 127"/>
                    <a:gd name="T75" fmla="*/ 0 h 151"/>
                    <a:gd name="T76" fmla="*/ 0 w 127"/>
                    <a:gd name="T77" fmla="*/ 0 h 151"/>
                    <a:gd name="T78" fmla="*/ 0 w 127"/>
                    <a:gd name="T79" fmla="*/ 0 h 151"/>
                    <a:gd name="T80" fmla="*/ 0 w 127"/>
                    <a:gd name="T81" fmla="*/ 0 h 151"/>
                    <a:gd name="T82" fmla="*/ 0 w 127"/>
                    <a:gd name="T83" fmla="*/ 0 h 151"/>
                    <a:gd name="T84" fmla="*/ 0 w 127"/>
                    <a:gd name="T85" fmla="*/ 0 h 151"/>
                    <a:gd name="T86" fmla="*/ 0 w 127"/>
                    <a:gd name="T87" fmla="*/ 0 h 151"/>
                    <a:gd name="T88" fmla="*/ 0 w 127"/>
                    <a:gd name="T89" fmla="*/ 0 h 151"/>
                    <a:gd name="T90" fmla="*/ 0 w 127"/>
                    <a:gd name="T91" fmla="*/ 0 h 151"/>
                    <a:gd name="T92" fmla="*/ 0 w 127"/>
                    <a:gd name="T93" fmla="*/ 0 h 151"/>
                    <a:gd name="T94" fmla="*/ 0 w 127"/>
                    <a:gd name="T95" fmla="*/ 0 h 151"/>
                    <a:gd name="T96" fmla="*/ 0 w 127"/>
                    <a:gd name="T97" fmla="*/ 0 h 151"/>
                    <a:gd name="T98" fmla="*/ 0 w 127"/>
                    <a:gd name="T99" fmla="*/ 0 h 151"/>
                    <a:gd name="T100" fmla="*/ 0 w 127"/>
                    <a:gd name="T101" fmla="*/ 0 h 151"/>
                    <a:gd name="T102" fmla="*/ 0 w 127"/>
                    <a:gd name="T103" fmla="*/ 0 h 151"/>
                    <a:gd name="T104" fmla="*/ 0 w 127"/>
                    <a:gd name="T105" fmla="*/ 0 h 151"/>
                    <a:gd name="T106" fmla="*/ 0 w 127"/>
                    <a:gd name="T107" fmla="*/ 0 h 151"/>
                    <a:gd name="T108" fmla="*/ 0 w 127"/>
                    <a:gd name="T109" fmla="*/ 0 h 151"/>
                    <a:gd name="T110" fmla="*/ 0 w 127"/>
                    <a:gd name="T111" fmla="*/ 0 h 151"/>
                    <a:gd name="T112" fmla="*/ 0 w 127"/>
                    <a:gd name="T113" fmla="*/ 0 h 151"/>
                    <a:gd name="T114" fmla="*/ 0 w 127"/>
                    <a:gd name="T115" fmla="*/ 0 h 151"/>
                    <a:gd name="T116" fmla="*/ 0 w 127"/>
                    <a:gd name="T117" fmla="*/ 0 h 1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27"/>
                    <a:gd name="T178" fmla="*/ 0 h 151"/>
                    <a:gd name="T179" fmla="*/ 127 w 127"/>
                    <a:gd name="T180" fmla="*/ 151 h 15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27" h="151">
                      <a:moveTo>
                        <a:pt x="127" y="76"/>
                      </a:moveTo>
                      <a:lnTo>
                        <a:pt x="127" y="69"/>
                      </a:lnTo>
                      <a:lnTo>
                        <a:pt x="126" y="60"/>
                      </a:lnTo>
                      <a:lnTo>
                        <a:pt x="124" y="53"/>
                      </a:lnTo>
                      <a:lnTo>
                        <a:pt x="122" y="46"/>
                      </a:lnTo>
                      <a:lnTo>
                        <a:pt x="119" y="40"/>
                      </a:lnTo>
                      <a:lnTo>
                        <a:pt x="116" y="34"/>
                      </a:lnTo>
                      <a:lnTo>
                        <a:pt x="113" y="28"/>
                      </a:lnTo>
                      <a:lnTo>
                        <a:pt x="109" y="22"/>
                      </a:lnTo>
                      <a:lnTo>
                        <a:pt x="104" y="17"/>
                      </a:lnTo>
                      <a:lnTo>
                        <a:pt x="99" y="13"/>
                      </a:lnTo>
                      <a:lnTo>
                        <a:pt x="94" y="10"/>
                      </a:lnTo>
                      <a:lnTo>
                        <a:pt x="89" y="6"/>
                      </a:lnTo>
                      <a:lnTo>
                        <a:pt x="83" y="4"/>
                      </a:lnTo>
                      <a:lnTo>
                        <a:pt x="77" y="1"/>
                      </a:lnTo>
                      <a:lnTo>
                        <a:pt x="71" y="0"/>
                      </a:lnTo>
                      <a:lnTo>
                        <a:pt x="64" y="0"/>
                      </a:lnTo>
                      <a:lnTo>
                        <a:pt x="58" y="0"/>
                      </a:lnTo>
                      <a:lnTo>
                        <a:pt x="51" y="1"/>
                      </a:lnTo>
                      <a:lnTo>
                        <a:pt x="45" y="4"/>
                      </a:lnTo>
                      <a:lnTo>
                        <a:pt x="40" y="6"/>
                      </a:lnTo>
                      <a:lnTo>
                        <a:pt x="33" y="10"/>
                      </a:lnTo>
                      <a:lnTo>
                        <a:pt x="28" y="13"/>
                      </a:lnTo>
                      <a:lnTo>
                        <a:pt x="23" y="17"/>
                      </a:lnTo>
                      <a:lnTo>
                        <a:pt x="19" y="22"/>
                      </a:lnTo>
                      <a:lnTo>
                        <a:pt x="15" y="28"/>
                      </a:lnTo>
                      <a:lnTo>
                        <a:pt x="11" y="34"/>
                      </a:lnTo>
                      <a:lnTo>
                        <a:pt x="8" y="40"/>
                      </a:lnTo>
                      <a:lnTo>
                        <a:pt x="5" y="46"/>
                      </a:lnTo>
                      <a:lnTo>
                        <a:pt x="3" y="53"/>
                      </a:lnTo>
                      <a:lnTo>
                        <a:pt x="1" y="60"/>
                      </a:lnTo>
                      <a:lnTo>
                        <a:pt x="0" y="69"/>
                      </a:lnTo>
                      <a:lnTo>
                        <a:pt x="0" y="76"/>
                      </a:lnTo>
                      <a:lnTo>
                        <a:pt x="0" y="83"/>
                      </a:lnTo>
                      <a:lnTo>
                        <a:pt x="1" y="91"/>
                      </a:lnTo>
                      <a:lnTo>
                        <a:pt x="3" y="99"/>
                      </a:lnTo>
                      <a:lnTo>
                        <a:pt x="5" y="105"/>
                      </a:lnTo>
                      <a:lnTo>
                        <a:pt x="8" y="112"/>
                      </a:lnTo>
                      <a:lnTo>
                        <a:pt x="11" y="118"/>
                      </a:lnTo>
                      <a:lnTo>
                        <a:pt x="15" y="124"/>
                      </a:lnTo>
                      <a:lnTo>
                        <a:pt x="19" y="130"/>
                      </a:lnTo>
                      <a:lnTo>
                        <a:pt x="23" y="135"/>
                      </a:lnTo>
                      <a:lnTo>
                        <a:pt x="28" y="138"/>
                      </a:lnTo>
                      <a:lnTo>
                        <a:pt x="33" y="142"/>
                      </a:lnTo>
                      <a:lnTo>
                        <a:pt x="40" y="145"/>
                      </a:lnTo>
                      <a:lnTo>
                        <a:pt x="45" y="148"/>
                      </a:lnTo>
                      <a:lnTo>
                        <a:pt x="51" y="150"/>
                      </a:lnTo>
                      <a:lnTo>
                        <a:pt x="58" y="151"/>
                      </a:lnTo>
                      <a:lnTo>
                        <a:pt x="64" y="151"/>
                      </a:lnTo>
                      <a:lnTo>
                        <a:pt x="71" y="151"/>
                      </a:lnTo>
                      <a:lnTo>
                        <a:pt x="77" y="150"/>
                      </a:lnTo>
                      <a:lnTo>
                        <a:pt x="83" y="148"/>
                      </a:lnTo>
                      <a:lnTo>
                        <a:pt x="89" y="145"/>
                      </a:lnTo>
                      <a:lnTo>
                        <a:pt x="94" y="142"/>
                      </a:lnTo>
                      <a:lnTo>
                        <a:pt x="99" y="138"/>
                      </a:lnTo>
                      <a:lnTo>
                        <a:pt x="104" y="135"/>
                      </a:lnTo>
                      <a:lnTo>
                        <a:pt x="109" y="130"/>
                      </a:lnTo>
                      <a:lnTo>
                        <a:pt x="113" y="124"/>
                      </a:lnTo>
                      <a:lnTo>
                        <a:pt x="116" y="118"/>
                      </a:lnTo>
                      <a:lnTo>
                        <a:pt x="119" y="112"/>
                      </a:lnTo>
                      <a:lnTo>
                        <a:pt x="122" y="105"/>
                      </a:lnTo>
                      <a:lnTo>
                        <a:pt x="124" y="99"/>
                      </a:lnTo>
                      <a:lnTo>
                        <a:pt x="126" y="91"/>
                      </a:lnTo>
                      <a:lnTo>
                        <a:pt x="127" y="83"/>
                      </a:lnTo>
                      <a:lnTo>
                        <a:pt x="127" y="76"/>
                      </a:lnTo>
                      <a:close/>
                      <a:moveTo>
                        <a:pt x="118" y="76"/>
                      </a:moveTo>
                      <a:lnTo>
                        <a:pt x="118" y="82"/>
                      </a:lnTo>
                      <a:lnTo>
                        <a:pt x="117" y="89"/>
                      </a:lnTo>
                      <a:lnTo>
                        <a:pt x="116" y="95"/>
                      </a:lnTo>
                      <a:lnTo>
                        <a:pt x="114" y="101"/>
                      </a:lnTo>
                      <a:lnTo>
                        <a:pt x="109" y="112"/>
                      </a:lnTo>
                      <a:lnTo>
                        <a:pt x="102" y="121"/>
                      </a:lnTo>
                      <a:lnTo>
                        <a:pt x="94" y="130"/>
                      </a:lnTo>
                      <a:lnTo>
                        <a:pt x="85" y="136"/>
                      </a:lnTo>
                      <a:lnTo>
                        <a:pt x="80" y="138"/>
                      </a:lnTo>
                      <a:lnTo>
                        <a:pt x="75" y="139"/>
                      </a:lnTo>
                      <a:lnTo>
                        <a:pt x="70" y="141"/>
                      </a:lnTo>
                      <a:lnTo>
                        <a:pt x="64" y="141"/>
                      </a:lnTo>
                      <a:lnTo>
                        <a:pt x="59" y="141"/>
                      </a:lnTo>
                      <a:lnTo>
                        <a:pt x="53" y="139"/>
                      </a:lnTo>
                      <a:lnTo>
                        <a:pt x="48" y="138"/>
                      </a:lnTo>
                      <a:lnTo>
                        <a:pt x="43" y="136"/>
                      </a:lnTo>
                      <a:lnTo>
                        <a:pt x="38" y="132"/>
                      </a:lnTo>
                      <a:lnTo>
                        <a:pt x="33" y="130"/>
                      </a:lnTo>
                      <a:lnTo>
                        <a:pt x="29" y="126"/>
                      </a:lnTo>
                      <a:lnTo>
                        <a:pt x="25" y="121"/>
                      </a:lnTo>
                      <a:lnTo>
                        <a:pt x="21" y="117"/>
                      </a:lnTo>
                      <a:lnTo>
                        <a:pt x="18" y="112"/>
                      </a:lnTo>
                      <a:lnTo>
                        <a:pt x="16" y="107"/>
                      </a:lnTo>
                      <a:lnTo>
                        <a:pt x="13" y="101"/>
                      </a:lnTo>
                      <a:lnTo>
                        <a:pt x="12" y="95"/>
                      </a:lnTo>
                      <a:lnTo>
                        <a:pt x="10" y="89"/>
                      </a:lnTo>
                      <a:lnTo>
                        <a:pt x="9" y="82"/>
                      </a:lnTo>
                      <a:lnTo>
                        <a:pt x="9" y="76"/>
                      </a:lnTo>
                      <a:lnTo>
                        <a:pt x="9" y="69"/>
                      </a:lnTo>
                      <a:lnTo>
                        <a:pt x="10" y="63"/>
                      </a:lnTo>
                      <a:lnTo>
                        <a:pt x="12" y="57"/>
                      </a:lnTo>
                      <a:lnTo>
                        <a:pt x="13" y="51"/>
                      </a:lnTo>
                      <a:lnTo>
                        <a:pt x="18" y="40"/>
                      </a:lnTo>
                      <a:lnTo>
                        <a:pt x="25" y="30"/>
                      </a:lnTo>
                      <a:lnTo>
                        <a:pt x="33" y="22"/>
                      </a:lnTo>
                      <a:lnTo>
                        <a:pt x="43" y="16"/>
                      </a:lnTo>
                      <a:lnTo>
                        <a:pt x="48" y="13"/>
                      </a:lnTo>
                      <a:lnTo>
                        <a:pt x="53" y="12"/>
                      </a:lnTo>
                      <a:lnTo>
                        <a:pt x="59" y="11"/>
                      </a:lnTo>
                      <a:lnTo>
                        <a:pt x="64" y="11"/>
                      </a:lnTo>
                      <a:lnTo>
                        <a:pt x="70" y="11"/>
                      </a:lnTo>
                      <a:lnTo>
                        <a:pt x="75" y="12"/>
                      </a:lnTo>
                      <a:lnTo>
                        <a:pt x="80" y="13"/>
                      </a:lnTo>
                      <a:lnTo>
                        <a:pt x="85" y="16"/>
                      </a:lnTo>
                      <a:lnTo>
                        <a:pt x="94" y="22"/>
                      </a:lnTo>
                      <a:lnTo>
                        <a:pt x="102" y="30"/>
                      </a:lnTo>
                      <a:lnTo>
                        <a:pt x="109" y="40"/>
                      </a:lnTo>
                      <a:lnTo>
                        <a:pt x="114" y="51"/>
                      </a:lnTo>
                      <a:lnTo>
                        <a:pt x="116" y="57"/>
                      </a:lnTo>
                      <a:lnTo>
                        <a:pt x="117" y="63"/>
                      </a:lnTo>
                      <a:lnTo>
                        <a:pt x="118" y="69"/>
                      </a:lnTo>
                      <a:lnTo>
                        <a:pt x="118" y="76"/>
                      </a:lnTo>
                      <a:close/>
                    </a:path>
                  </a:pathLst>
                </a:custGeom>
                <a:solidFill>
                  <a:srgbClr val="F9DD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0" name="Freeform 149"/>
                <p:cNvSpPr>
                  <a:spLocks noEditPoints="1"/>
                </p:cNvSpPr>
                <p:nvPr/>
              </p:nvSpPr>
              <p:spPr bwMode="auto">
                <a:xfrm>
                  <a:off x="1150" y="2648"/>
                  <a:ext cx="23" cy="23"/>
                </a:xfrm>
                <a:custGeom>
                  <a:avLst/>
                  <a:gdLst>
                    <a:gd name="T0" fmla="*/ 0 w 118"/>
                    <a:gd name="T1" fmla="*/ 0 h 140"/>
                    <a:gd name="T2" fmla="*/ 0 w 118"/>
                    <a:gd name="T3" fmla="*/ 0 h 140"/>
                    <a:gd name="T4" fmla="*/ 0 w 118"/>
                    <a:gd name="T5" fmla="*/ 0 h 140"/>
                    <a:gd name="T6" fmla="*/ 0 w 118"/>
                    <a:gd name="T7" fmla="*/ 0 h 140"/>
                    <a:gd name="T8" fmla="*/ 0 w 118"/>
                    <a:gd name="T9" fmla="*/ 0 h 140"/>
                    <a:gd name="T10" fmla="*/ 0 w 118"/>
                    <a:gd name="T11" fmla="*/ 0 h 140"/>
                    <a:gd name="T12" fmla="*/ 0 w 118"/>
                    <a:gd name="T13" fmla="*/ 0 h 140"/>
                    <a:gd name="T14" fmla="*/ 0 w 118"/>
                    <a:gd name="T15" fmla="*/ 0 h 140"/>
                    <a:gd name="T16" fmla="*/ 0 w 118"/>
                    <a:gd name="T17" fmla="*/ 0 h 140"/>
                    <a:gd name="T18" fmla="*/ 0 w 118"/>
                    <a:gd name="T19" fmla="*/ 0 h 140"/>
                    <a:gd name="T20" fmla="*/ 0 w 118"/>
                    <a:gd name="T21" fmla="*/ 0 h 140"/>
                    <a:gd name="T22" fmla="*/ 0 w 118"/>
                    <a:gd name="T23" fmla="*/ 0 h 140"/>
                    <a:gd name="T24" fmla="*/ 0 w 118"/>
                    <a:gd name="T25" fmla="*/ 0 h 140"/>
                    <a:gd name="T26" fmla="*/ 0 w 118"/>
                    <a:gd name="T27" fmla="*/ 0 h 140"/>
                    <a:gd name="T28" fmla="*/ 0 w 118"/>
                    <a:gd name="T29" fmla="*/ 0 h 140"/>
                    <a:gd name="T30" fmla="*/ 0 w 118"/>
                    <a:gd name="T31" fmla="*/ 0 h 140"/>
                    <a:gd name="T32" fmla="*/ 0 w 118"/>
                    <a:gd name="T33" fmla="*/ 0 h 140"/>
                    <a:gd name="T34" fmla="*/ 0 w 118"/>
                    <a:gd name="T35" fmla="*/ 0 h 140"/>
                    <a:gd name="T36" fmla="*/ 0 w 118"/>
                    <a:gd name="T37" fmla="*/ 0 h 140"/>
                    <a:gd name="T38" fmla="*/ 0 w 118"/>
                    <a:gd name="T39" fmla="*/ 0 h 140"/>
                    <a:gd name="T40" fmla="*/ 0 w 118"/>
                    <a:gd name="T41" fmla="*/ 0 h 140"/>
                    <a:gd name="T42" fmla="*/ 0 w 118"/>
                    <a:gd name="T43" fmla="*/ 0 h 140"/>
                    <a:gd name="T44" fmla="*/ 0 w 118"/>
                    <a:gd name="T45" fmla="*/ 0 h 140"/>
                    <a:gd name="T46" fmla="*/ 0 w 118"/>
                    <a:gd name="T47" fmla="*/ 0 h 140"/>
                    <a:gd name="T48" fmla="*/ 0 w 118"/>
                    <a:gd name="T49" fmla="*/ 0 h 140"/>
                    <a:gd name="T50" fmla="*/ 0 w 118"/>
                    <a:gd name="T51" fmla="*/ 0 h 140"/>
                    <a:gd name="T52" fmla="*/ 0 w 118"/>
                    <a:gd name="T53" fmla="*/ 0 h 140"/>
                    <a:gd name="T54" fmla="*/ 0 w 118"/>
                    <a:gd name="T55" fmla="*/ 0 h 140"/>
                    <a:gd name="T56" fmla="*/ 0 w 118"/>
                    <a:gd name="T57" fmla="*/ 0 h 140"/>
                    <a:gd name="T58" fmla="*/ 0 w 118"/>
                    <a:gd name="T59" fmla="*/ 0 h 140"/>
                    <a:gd name="T60" fmla="*/ 0 w 118"/>
                    <a:gd name="T61" fmla="*/ 0 h 140"/>
                    <a:gd name="T62" fmla="*/ 0 w 118"/>
                    <a:gd name="T63" fmla="*/ 0 h 140"/>
                    <a:gd name="T64" fmla="*/ 0 w 118"/>
                    <a:gd name="T65" fmla="*/ 0 h 140"/>
                    <a:gd name="T66" fmla="*/ 0 w 118"/>
                    <a:gd name="T67" fmla="*/ 0 h 140"/>
                    <a:gd name="T68" fmla="*/ 0 w 118"/>
                    <a:gd name="T69" fmla="*/ 0 h 140"/>
                    <a:gd name="T70" fmla="*/ 0 w 118"/>
                    <a:gd name="T71" fmla="*/ 0 h 140"/>
                    <a:gd name="T72" fmla="*/ 0 w 118"/>
                    <a:gd name="T73" fmla="*/ 0 h 140"/>
                    <a:gd name="T74" fmla="*/ 0 w 118"/>
                    <a:gd name="T75" fmla="*/ 0 h 140"/>
                    <a:gd name="T76" fmla="*/ 0 w 118"/>
                    <a:gd name="T77" fmla="*/ 0 h 140"/>
                    <a:gd name="T78" fmla="*/ 0 w 118"/>
                    <a:gd name="T79" fmla="*/ 0 h 140"/>
                    <a:gd name="T80" fmla="*/ 0 w 118"/>
                    <a:gd name="T81" fmla="*/ 0 h 140"/>
                    <a:gd name="T82" fmla="*/ 0 w 118"/>
                    <a:gd name="T83" fmla="*/ 0 h 140"/>
                    <a:gd name="T84" fmla="*/ 0 w 118"/>
                    <a:gd name="T85" fmla="*/ 0 h 140"/>
                    <a:gd name="T86" fmla="*/ 0 w 118"/>
                    <a:gd name="T87" fmla="*/ 0 h 140"/>
                    <a:gd name="T88" fmla="*/ 0 w 118"/>
                    <a:gd name="T89" fmla="*/ 0 h 140"/>
                    <a:gd name="T90" fmla="*/ 0 w 118"/>
                    <a:gd name="T91" fmla="*/ 0 h 140"/>
                    <a:gd name="T92" fmla="*/ 0 w 118"/>
                    <a:gd name="T93" fmla="*/ 0 h 140"/>
                    <a:gd name="T94" fmla="*/ 0 w 118"/>
                    <a:gd name="T95" fmla="*/ 0 h 140"/>
                    <a:gd name="T96" fmla="*/ 0 w 118"/>
                    <a:gd name="T97" fmla="*/ 0 h 1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8"/>
                    <a:gd name="T148" fmla="*/ 0 h 140"/>
                    <a:gd name="T149" fmla="*/ 118 w 118"/>
                    <a:gd name="T150" fmla="*/ 140 h 1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8" h="140">
                      <a:moveTo>
                        <a:pt x="118" y="71"/>
                      </a:moveTo>
                      <a:lnTo>
                        <a:pt x="117" y="64"/>
                      </a:lnTo>
                      <a:lnTo>
                        <a:pt x="116" y="56"/>
                      </a:lnTo>
                      <a:lnTo>
                        <a:pt x="115" y="50"/>
                      </a:lnTo>
                      <a:lnTo>
                        <a:pt x="113" y="43"/>
                      </a:lnTo>
                      <a:lnTo>
                        <a:pt x="110" y="37"/>
                      </a:lnTo>
                      <a:lnTo>
                        <a:pt x="108" y="31"/>
                      </a:lnTo>
                      <a:lnTo>
                        <a:pt x="104" y="26"/>
                      </a:lnTo>
                      <a:lnTo>
                        <a:pt x="100" y="22"/>
                      </a:lnTo>
                      <a:lnTo>
                        <a:pt x="96" y="17"/>
                      </a:lnTo>
                      <a:lnTo>
                        <a:pt x="92" y="12"/>
                      </a:lnTo>
                      <a:lnTo>
                        <a:pt x="87" y="10"/>
                      </a:lnTo>
                      <a:lnTo>
                        <a:pt x="82" y="6"/>
                      </a:lnTo>
                      <a:lnTo>
                        <a:pt x="76" y="4"/>
                      </a:lnTo>
                      <a:lnTo>
                        <a:pt x="71" y="2"/>
                      </a:lnTo>
                      <a:lnTo>
                        <a:pt x="65" y="1"/>
                      </a:lnTo>
                      <a:lnTo>
                        <a:pt x="59" y="0"/>
                      </a:lnTo>
                      <a:lnTo>
                        <a:pt x="53" y="1"/>
                      </a:lnTo>
                      <a:lnTo>
                        <a:pt x="47" y="2"/>
                      </a:lnTo>
                      <a:lnTo>
                        <a:pt x="42" y="4"/>
                      </a:lnTo>
                      <a:lnTo>
                        <a:pt x="36" y="6"/>
                      </a:lnTo>
                      <a:lnTo>
                        <a:pt x="31" y="10"/>
                      </a:lnTo>
                      <a:lnTo>
                        <a:pt x="25" y="12"/>
                      </a:lnTo>
                      <a:lnTo>
                        <a:pt x="21" y="17"/>
                      </a:lnTo>
                      <a:lnTo>
                        <a:pt x="17" y="22"/>
                      </a:lnTo>
                      <a:lnTo>
                        <a:pt x="13" y="26"/>
                      </a:lnTo>
                      <a:lnTo>
                        <a:pt x="10" y="31"/>
                      </a:lnTo>
                      <a:lnTo>
                        <a:pt x="7" y="37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0" y="71"/>
                      </a:lnTo>
                      <a:lnTo>
                        <a:pt x="0" y="78"/>
                      </a:lnTo>
                      <a:lnTo>
                        <a:pt x="1" y="85"/>
                      </a:lnTo>
                      <a:lnTo>
                        <a:pt x="2" y="91"/>
                      </a:lnTo>
                      <a:lnTo>
                        <a:pt x="4" y="98"/>
                      </a:lnTo>
                      <a:lnTo>
                        <a:pt x="7" y="104"/>
                      </a:lnTo>
                      <a:lnTo>
                        <a:pt x="10" y="110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1" y="125"/>
                      </a:lnTo>
                      <a:lnTo>
                        <a:pt x="25" y="128"/>
                      </a:lnTo>
                      <a:lnTo>
                        <a:pt x="31" y="132"/>
                      </a:lnTo>
                      <a:lnTo>
                        <a:pt x="36" y="136"/>
                      </a:lnTo>
                      <a:lnTo>
                        <a:pt x="42" y="138"/>
                      </a:lnTo>
                      <a:lnTo>
                        <a:pt x="47" y="139"/>
                      </a:lnTo>
                      <a:lnTo>
                        <a:pt x="53" y="140"/>
                      </a:lnTo>
                      <a:lnTo>
                        <a:pt x="59" y="140"/>
                      </a:lnTo>
                      <a:lnTo>
                        <a:pt x="65" y="140"/>
                      </a:lnTo>
                      <a:lnTo>
                        <a:pt x="71" y="139"/>
                      </a:lnTo>
                      <a:lnTo>
                        <a:pt x="76" y="138"/>
                      </a:lnTo>
                      <a:lnTo>
                        <a:pt x="82" y="136"/>
                      </a:lnTo>
                      <a:lnTo>
                        <a:pt x="87" y="132"/>
                      </a:lnTo>
                      <a:lnTo>
                        <a:pt x="92" y="128"/>
                      </a:lnTo>
                      <a:lnTo>
                        <a:pt x="96" y="125"/>
                      </a:lnTo>
                      <a:lnTo>
                        <a:pt x="100" y="120"/>
                      </a:lnTo>
                      <a:lnTo>
                        <a:pt x="104" y="115"/>
                      </a:lnTo>
                      <a:lnTo>
                        <a:pt x="108" y="110"/>
                      </a:lnTo>
                      <a:lnTo>
                        <a:pt x="110" y="104"/>
                      </a:lnTo>
                      <a:lnTo>
                        <a:pt x="113" y="98"/>
                      </a:lnTo>
                      <a:lnTo>
                        <a:pt x="115" y="91"/>
                      </a:lnTo>
                      <a:lnTo>
                        <a:pt x="116" y="85"/>
                      </a:lnTo>
                      <a:lnTo>
                        <a:pt x="117" y="78"/>
                      </a:lnTo>
                      <a:lnTo>
                        <a:pt x="118" y="71"/>
                      </a:lnTo>
                      <a:close/>
                      <a:moveTo>
                        <a:pt x="109" y="71"/>
                      </a:moveTo>
                      <a:lnTo>
                        <a:pt x="108" y="83"/>
                      </a:lnTo>
                      <a:lnTo>
                        <a:pt x="105" y="94"/>
                      </a:lnTo>
                      <a:lnTo>
                        <a:pt x="100" y="104"/>
                      </a:lnTo>
                      <a:lnTo>
                        <a:pt x="94" y="113"/>
                      </a:lnTo>
                      <a:lnTo>
                        <a:pt x="87" y="120"/>
                      </a:lnTo>
                      <a:lnTo>
                        <a:pt x="78" y="126"/>
                      </a:lnTo>
                      <a:lnTo>
                        <a:pt x="69" y="128"/>
                      </a:lnTo>
                      <a:lnTo>
                        <a:pt x="59" y="130"/>
                      </a:lnTo>
                      <a:lnTo>
                        <a:pt x="49" y="128"/>
                      </a:lnTo>
                      <a:lnTo>
                        <a:pt x="40" y="126"/>
                      </a:lnTo>
                      <a:lnTo>
                        <a:pt x="31" y="120"/>
                      </a:lnTo>
                      <a:lnTo>
                        <a:pt x="23" y="113"/>
                      </a:lnTo>
                      <a:lnTo>
                        <a:pt x="17" y="104"/>
                      </a:lnTo>
                      <a:lnTo>
                        <a:pt x="13" y="94"/>
                      </a:lnTo>
                      <a:lnTo>
                        <a:pt x="10" y="83"/>
                      </a:lnTo>
                      <a:lnTo>
                        <a:pt x="9" y="71"/>
                      </a:lnTo>
                      <a:lnTo>
                        <a:pt x="10" y="59"/>
                      </a:lnTo>
                      <a:lnTo>
                        <a:pt x="13" y="48"/>
                      </a:lnTo>
                      <a:lnTo>
                        <a:pt x="17" y="37"/>
                      </a:lnTo>
                      <a:lnTo>
                        <a:pt x="23" y="29"/>
                      </a:lnTo>
                      <a:lnTo>
                        <a:pt x="31" y="22"/>
                      </a:lnTo>
                      <a:lnTo>
                        <a:pt x="40" y="16"/>
                      </a:lnTo>
                      <a:lnTo>
                        <a:pt x="49" y="12"/>
                      </a:lnTo>
                      <a:lnTo>
                        <a:pt x="59" y="11"/>
                      </a:lnTo>
                      <a:lnTo>
                        <a:pt x="69" y="12"/>
                      </a:lnTo>
                      <a:lnTo>
                        <a:pt x="78" y="16"/>
                      </a:lnTo>
                      <a:lnTo>
                        <a:pt x="87" y="22"/>
                      </a:lnTo>
                      <a:lnTo>
                        <a:pt x="94" y="29"/>
                      </a:lnTo>
                      <a:lnTo>
                        <a:pt x="100" y="37"/>
                      </a:lnTo>
                      <a:lnTo>
                        <a:pt x="105" y="48"/>
                      </a:lnTo>
                      <a:lnTo>
                        <a:pt x="108" y="59"/>
                      </a:lnTo>
                      <a:lnTo>
                        <a:pt x="109" y="71"/>
                      </a:lnTo>
                      <a:close/>
                    </a:path>
                  </a:pathLst>
                </a:custGeom>
                <a:solidFill>
                  <a:srgbClr val="F9E0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1" name="Freeform 150"/>
                <p:cNvSpPr>
                  <a:spLocks noEditPoints="1"/>
                </p:cNvSpPr>
                <p:nvPr/>
              </p:nvSpPr>
              <p:spPr bwMode="auto">
                <a:xfrm>
                  <a:off x="1151" y="2649"/>
                  <a:ext cx="21" cy="21"/>
                </a:xfrm>
                <a:custGeom>
                  <a:avLst/>
                  <a:gdLst>
                    <a:gd name="T0" fmla="*/ 0 w 109"/>
                    <a:gd name="T1" fmla="*/ 0 h 130"/>
                    <a:gd name="T2" fmla="*/ 0 w 109"/>
                    <a:gd name="T3" fmla="*/ 0 h 130"/>
                    <a:gd name="T4" fmla="*/ 0 w 109"/>
                    <a:gd name="T5" fmla="*/ 0 h 130"/>
                    <a:gd name="T6" fmla="*/ 0 w 109"/>
                    <a:gd name="T7" fmla="*/ 0 h 130"/>
                    <a:gd name="T8" fmla="*/ 0 w 109"/>
                    <a:gd name="T9" fmla="*/ 0 h 130"/>
                    <a:gd name="T10" fmla="*/ 0 w 109"/>
                    <a:gd name="T11" fmla="*/ 0 h 130"/>
                    <a:gd name="T12" fmla="*/ 0 w 109"/>
                    <a:gd name="T13" fmla="*/ 0 h 130"/>
                    <a:gd name="T14" fmla="*/ 0 w 109"/>
                    <a:gd name="T15" fmla="*/ 0 h 130"/>
                    <a:gd name="T16" fmla="*/ 0 w 109"/>
                    <a:gd name="T17" fmla="*/ 0 h 130"/>
                    <a:gd name="T18" fmla="*/ 0 w 109"/>
                    <a:gd name="T19" fmla="*/ 0 h 130"/>
                    <a:gd name="T20" fmla="*/ 0 w 109"/>
                    <a:gd name="T21" fmla="*/ 0 h 130"/>
                    <a:gd name="T22" fmla="*/ 0 w 109"/>
                    <a:gd name="T23" fmla="*/ 0 h 130"/>
                    <a:gd name="T24" fmla="*/ 0 w 109"/>
                    <a:gd name="T25" fmla="*/ 0 h 130"/>
                    <a:gd name="T26" fmla="*/ 0 w 109"/>
                    <a:gd name="T27" fmla="*/ 0 h 130"/>
                    <a:gd name="T28" fmla="*/ 0 w 109"/>
                    <a:gd name="T29" fmla="*/ 0 h 130"/>
                    <a:gd name="T30" fmla="*/ 0 w 109"/>
                    <a:gd name="T31" fmla="*/ 0 h 130"/>
                    <a:gd name="T32" fmla="*/ 0 w 109"/>
                    <a:gd name="T33" fmla="*/ 0 h 130"/>
                    <a:gd name="T34" fmla="*/ 0 w 109"/>
                    <a:gd name="T35" fmla="*/ 0 h 130"/>
                    <a:gd name="T36" fmla="*/ 0 w 109"/>
                    <a:gd name="T37" fmla="*/ 0 h 130"/>
                    <a:gd name="T38" fmla="*/ 0 w 109"/>
                    <a:gd name="T39" fmla="*/ 0 h 130"/>
                    <a:gd name="T40" fmla="*/ 0 w 109"/>
                    <a:gd name="T41" fmla="*/ 0 h 130"/>
                    <a:gd name="T42" fmla="*/ 0 w 109"/>
                    <a:gd name="T43" fmla="*/ 0 h 130"/>
                    <a:gd name="T44" fmla="*/ 0 w 109"/>
                    <a:gd name="T45" fmla="*/ 0 h 130"/>
                    <a:gd name="T46" fmla="*/ 0 w 109"/>
                    <a:gd name="T47" fmla="*/ 0 h 130"/>
                    <a:gd name="T48" fmla="*/ 0 w 109"/>
                    <a:gd name="T49" fmla="*/ 0 h 130"/>
                    <a:gd name="T50" fmla="*/ 0 w 109"/>
                    <a:gd name="T51" fmla="*/ 0 h 130"/>
                    <a:gd name="T52" fmla="*/ 0 w 109"/>
                    <a:gd name="T53" fmla="*/ 0 h 130"/>
                    <a:gd name="T54" fmla="*/ 0 w 109"/>
                    <a:gd name="T55" fmla="*/ 0 h 130"/>
                    <a:gd name="T56" fmla="*/ 0 w 109"/>
                    <a:gd name="T57" fmla="*/ 0 h 130"/>
                    <a:gd name="T58" fmla="*/ 0 w 109"/>
                    <a:gd name="T59" fmla="*/ 0 h 130"/>
                    <a:gd name="T60" fmla="*/ 0 w 109"/>
                    <a:gd name="T61" fmla="*/ 0 h 130"/>
                    <a:gd name="T62" fmla="*/ 0 w 109"/>
                    <a:gd name="T63" fmla="*/ 0 h 130"/>
                    <a:gd name="T64" fmla="*/ 0 w 109"/>
                    <a:gd name="T65" fmla="*/ 0 h 130"/>
                    <a:gd name="T66" fmla="*/ 0 w 109"/>
                    <a:gd name="T67" fmla="*/ 0 h 130"/>
                    <a:gd name="T68" fmla="*/ 0 w 109"/>
                    <a:gd name="T69" fmla="*/ 0 h 130"/>
                    <a:gd name="T70" fmla="*/ 0 w 109"/>
                    <a:gd name="T71" fmla="*/ 0 h 130"/>
                    <a:gd name="T72" fmla="*/ 0 w 109"/>
                    <a:gd name="T73" fmla="*/ 0 h 130"/>
                    <a:gd name="T74" fmla="*/ 0 w 109"/>
                    <a:gd name="T75" fmla="*/ 0 h 130"/>
                    <a:gd name="T76" fmla="*/ 0 w 109"/>
                    <a:gd name="T77" fmla="*/ 0 h 130"/>
                    <a:gd name="T78" fmla="*/ 0 w 109"/>
                    <a:gd name="T79" fmla="*/ 0 h 130"/>
                    <a:gd name="T80" fmla="*/ 0 w 109"/>
                    <a:gd name="T81" fmla="*/ 0 h 130"/>
                    <a:gd name="T82" fmla="*/ 0 w 109"/>
                    <a:gd name="T83" fmla="*/ 0 h 130"/>
                    <a:gd name="T84" fmla="*/ 0 w 109"/>
                    <a:gd name="T85" fmla="*/ 0 h 13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30"/>
                    <a:gd name="T131" fmla="*/ 109 w 109"/>
                    <a:gd name="T132" fmla="*/ 130 h 13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30">
                      <a:moveTo>
                        <a:pt x="109" y="65"/>
                      </a:moveTo>
                      <a:lnTo>
                        <a:pt x="109" y="58"/>
                      </a:lnTo>
                      <a:lnTo>
                        <a:pt x="108" y="52"/>
                      </a:lnTo>
                      <a:lnTo>
                        <a:pt x="107" y="46"/>
                      </a:lnTo>
                      <a:lnTo>
                        <a:pt x="105" y="40"/>
                      </a:lnTo>
                      <a:lnTo>
                        <a:pt x="100" y="29"/>
                      </a:lnTo>
                      <a:lnTo>
                        <a:pt x="93" y="19"/>
                      </a:lnTo>
                      <a:lnTo>
                        <a:pt x="85" y="11"/>
                      </a:lnTo>
                      <a:lnTo>
                        <a:pt x="76" y="5"/>
                      </a:lnTo>
                      <a:lnTo>
                        <a:pt x="71" y="2"/>
                      </a:lnTo>
                      <a:lnTo>
                        <a:pt x="66" y="1"/>
                      </a:lnTo>
                      <a:lnTo>
                        <a:pt x="61" y="0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4" y="1"/>
                      </a:lnTo>
                      <a:lnTo>
                        <a:pt x="39" y="2"/>
                      </a:lnTo>
                      <a:lnTo>
                        <a:pt x="34" y="5"/>
                      </a:lnTo>
                      <a:lnTo>
                        <a:pt x="24" y="11"/>
                      </a:lnTo>
                      <a:lnTo>
                        <a:pt x="16" y="19"/>
                      </a:lnTo>
                      <a:lnTo>
                        <a:pt x="9" y="29"/>
                      </a:lnTo>
                      <a:lnTo>
                        <a:pt x="4" y="40"/>
                      </a:lnTo>
                      <a:lnTo>
                        <a:pt x="3" y="46"/>
                      </a:lnTo>
                      <a:lnTo>
                        <a:pt x="1" y="52"/>
                      </a:lnTo>
                      <a:lnTo>
                        <a:pt x="0" y="58"/>
                      </a:lnTo>
                      <a:lnTo>
                        <a:pt x="0" y="65"/>
                      </a:lnTo>
                      <a:lnTo>
                        <a:pt x="0" y="71"/>
                      </a:lnTo>
                      <a:lnTo>
                        <a:pt x="1" y="78"/>
                      </a:lnTo>
                      <a:lnTo>
                        <a:pt x="3" y="84"/>
                      </a:lnTo>
                      <a:lnTo>
                        <a:pt x="4" y="90"/>
                      </a:lnTo>
                      <a:lnTo>
                        <a:pt x="7" y="96"/>
                      </a:lnTo>
                      <a:lnTo>
                        <a:pt x="9" y="101"/>
                      </a:lnTo>
                      <a:lnTo>
                        <a:pt x="12" y="106"/>
                      </a:lnTo>
                      <a:lnTo>
                        <a:pt x="16" y="110"/>
                      </a:lnTo>
                      <a:lnTo>
                        <a:pt x="20" y="115"/>
                      </a:lnTo>
                      <a:lnTo>
                        <a:pt x="24" y="119"/>
                      </a:lnTo>
                      <a:lnTo>
                        <a:pt x="29" y="121"/>
                      </a:lnTo>
                      <a:lnTo>
                        <a:pt x="34" y="125"/>
                      </a:lnTo>
                      <a:lnTo>
                        <a:pt x="39" y="127"/>
                      </a:lnTo>
                      <a:lnTo>
                        <a:pt x="44" y="128"/>
                      </a:lnTo>
                      <a:lnTo>
                        <a:pt x="50" y="130"/>
                      </a:lnTo>
                      <a:lnTo>
                        <a:pt x="55" y="130"/>
                      </a:lnTo>
                      <a:lnTo>
                        <a:pt x="61" y="130"/>
                      </a:lnTo>
                      <a:lnTo>
                        <a:pt x="66" y="128"/>
                      </a:lnTo>
                      <a:lnTo>
                        <a:pt x="71" y="127"/>
                      </a:lnTo>
                      <a:lnTo>
                        <a:pt x="76" y="125"/>
                      </a:lnTo>
                      <a:lnTo>
                        <a:pt x="85" y="119"/>
                      </a:lnTo>
                      <a:lnTo>
                        <a:pt x="93" y="110"/>
                      </a:lnTo>
                      <a:lnTo>
                        <a:pt x="100" y="101"/>
                      </a:lnTo>
                      <a:lnTo>
                        <a:pt x="105" y="90"/>
                      </a:lnTo>
                      <a:lnTo>
                        <a:pt x="107" y="84"/>
                      </a:lnTo>
                      <a:lnTo>
                        <a:pt x="108" y="78"/>
                      </a:lnTo>
                      <a:lnTo>
                        <a:pt x="109" y="71"/>
                      </a:lnTo>
                      <a:lnTo>
                        <a:pt x="109" y="65"/>
                      </a:lnTo>
                      <a:close/>
                      <a:moveTo>
                        <a:pt x="100" y="65"/>
                      </a:moveTo>
                      <a:lnTo>
                        <a:pt x="99" y="76"/>
                      </a:lnTo>
                      <a:lnTo>
                        <a:pt x="97" y="85"/>
                      </a:lnTo>
                      <a:lnTo>
                        <a:pt x="92" y="95"/>
                      </a:lnTo>
                      <a:lnTo>
                        <a:pt x="87" y="103"/>
                      </a:lnTo>
                      <a:lnTo>
                        <a:pt x="80" y="109"/>
                      </a:lnTo>
                      <a:lnTo>
                        <a:pt x="73" y="114"/>
                      </a:lnTo>
                      <a:lnTo>
                        <a:pt x="64" y="118"/>
                      </a:lnTo>
                      <a:lnTo>
                        <a:pt x="55" y="119"/>
                      </a:lnTo>
                      <a:lnTo>
                        <a:pt x="46" y="118"/>
                      </a:lnTo>
                      <a:lnTo>
                        <a:pt x="38" y="114"/>
                      </a:lnTo>
                      <a:lnTo>
                        <a:pt x="30" y="109"/>
                      </a:lnTo>
                      <a:lnTo>
                        <a:pt x="22" y="103"/>
                      </a:lnTo>
                      <a:lnTo>
                        <a:pt x="17" y="95"/>
                      </a:lnTo>
                      <a:lnTo>
                        <a:pt x="13" y="85"/>
                      </a:lnTo>
                      <a:lnTo>
                        <a:pt x="10" y="76"/>
                      </a:lnTo>
                      <a:lnTo>
                        <a:pt x="9" y="65"/>
                      </a:lnTo>
                      <a:lnTo>
                        <a:pt x="10" y="54"/>
                      </a:lnTo>
                      <a:lnTo>
                        <a:pt x="13" y="43"/>
                      </a:lnTo>
                      <a:lnTo>
                        <a:pt x="17" y="35"/>
                      </a:lnTo>
                      <a:lnTo>
                        <a:pt x="22" y="26"/>
                      </a:lnTo>
                      <a:lnTo>
                        <a:pt x="30" y="20"/>
                      </a:lnTo>
                      <a:lnTo>
                        <a:pt x="38" y="16"/>
                      </a:lnTo>
                      <a:lnTo>
                        <a:pt x="46" y="12"/>
                      </a:lnTo>
                      <a:lnTo>
                        <a:pt x="55" y="11"/>
                      </a:lnTo>
                      <a:lnTo>
                        <a:pt x="64" y="12"/>
                      </a:lnTo>
                      <a:lnTo>
                        <a:pt x="73" y="16"/>
                      </a:lnTo>
                      <a:lnTo>
                        <a:pt x="80" y="20"/>
                      </a:lnTo>
                      <a:lnTo>
                        <a:pt x="87" y="26"/>
                      </a:lnTo>
                      <a:lnTo>
                        <a:pt x="92" y="35"/>
                      </a:lnTo>
                      <a:lnTo>
                        <a:pt x="97" y="43"/>
                      </a:lnTo>
                      <a:lnTo>
                        <a:pt x="99" y="54"/>
                      </a:lnTo>
                      <a:lnTo>
                        <a:pt x="100" y="65"/>
                      </a:lnTo>
                      <a:close/>
                    </a:path>
                  </a:pathLst>
                </a:custGeom>
                <a:solidFill>
                  <a:srgbClr val="FAE3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2" name="Freeform 151"/>
                <p:cNvSpPr>
                  <a:spLocks noEditPoints="1"/>
                </p:cNvSpPr>
                <p:nvPr/>
              </p:nvSpPr>
              <p:spPr bwMode="auto">
                <a:xfrm>
                  <a:off x="1152" y="2649"/>
                  <a:ext cx="20" cy="20"/>
                </a:xfrm>
                <a:custGeom>
                  <a:avLst/>
                  <a:gdLst>
                    <a:gd name="T0" fmla="*/ 0 w 100"/>
                    <a:gd name="T1" fmla="*/ 0 h 119"/>
                    <a:gd name="T2" fmla="*/ 0 w 100"/>
                    <a:gd name="T3" fmla="*/ 0 h 119"/>
                    <a:gd name="T4" fmla="*/ 0 w 100"/>
                    <a:gd name="T5" fmla="*/ 0 h 119"/>
                    <a:gd name="T6" fmla="*/ 0 w 100"/>
                    <a:gd name="T7" fmla="*/ 0 h 119"/>
                    <a:gd name="T8" fmla="*/ 0 w 100"/>
                    <a:gd name="T9" fmla="*/ 0 h 119"/>
                    <a:gd name="T10" fmla="*/ 0 w 100"/>
                    <a:gd name="T11" fmla="*/ 0 h 119"/>
                    <a:gd name="T12" fmla="*/ 0 w 100"/>
                    <a:gd name="T13" fmla="*/ 0 h 119"/>
                    <a:gd name="T14" fmla="*/ 0 w 100"/>
                    <a:gd name="T15" fmla="*/ 0 h 119"/>
                    <a:gd name="T16" fmla="*/ 0 w 100"/>
                    <a:gd name="T17" fmla="*/ 0 h 119"/>
                    <a:gd name="T18" fmla="*/ 0 w 100"/>
                    <a:gd name="T19" fmla="*/ 0 h 119"/>
                    <a:gd name="T20" fmla="*/ 0 w 100"/>
                    <a:gd name="T21" fmla="*/ 0 h 119"/>
                    <a:gd name="T22" fmla="*/ 0 w 100"/>
                    <a:gd name="T23" fmla="*/ 0 h 119"/>
                    <a:gd name="T24" fmla="*/ 0 w 100"/>
                    <a:gd name="T25" fmla="*/ 0 h 119"/>
                    <a:gd name="T26" fmla="*/ 0 w 100"/>
                    <a:gd name="T27" fmla="*/ 0 h 119"/>
                    <a:gd name="T28" fmla="*/ 0 w 100"/>
                    <a:gd name="T29" fmla="*/ 0 h 119"/>
                    <a:gd name="T30" fmla="*/ 0 w 100"/>
                    <a:gd name="T31" fmla="*/ 0 h 119"/>
                    <a:gd name="T32" fmla="*/ 0 w 100"/>
                    <a:gd name="T33" fmla="*/ 0 h 119"/>
                    <a:gd name="T34" fmla="*/ 0 w 100"/>
                    <a:gd name="T35" fmla="*/ 0 h 119"/>
                    <a:gd name="T36" fmla="*/ 0 w 100"/>
                    <a:gd name="T37" fmla="*/ 0 h 119"/>
                    <a:gd name="T38" fmla="*/ 0 w 100"/>
                    <a:gd name="T39" fmla="*/ 0 h 119"/>
                    <a:gd name="T40" fmla="*/ 0 w 100"/>
                    <a:gd name="T41" fmla="*/ 0 h 119"/>
                    <a:gd name="T42" fmla="*/ 0 w 100"/>
                    <a:gd name="T43" fmla="*/ 0 h 119"/>
                    <a:gd name="T44" fmla="*/ 0 w 100"/>
                    <a:gd name="T45" fmla="*/ 0 h 119"/>
                    <a:gd name="T46" fmla="*/ 0 w 100"/>
                    <a:gd name="T47" fmla="*/ 0 h 119"/>
                    <a:gd name="T48" fmla="*/ 0 w 100"/>
                    <a:gd name="T49" fmla="*/ 0 h 119"/>
                    <a:gd name="T50" fmla="*/ 0 w 100"/>
                    <a:gd name="T51" fmla="*/ 0 h 119"/>
                    <a:gd name="T52" fmla="*/ 0 w 100"/>
                    <a:gd name="T53" fmla="*/ 0 h 119"/>
                    <a:gd name="T54" fmla="*/ 0 w 100"/>
                    <a:gd name="T55" fmla="*/ 0 h 119"/>
                    <a:gd name="T56" fmla="*/ 0 w 100"/>
                    <a:gd name="T57" fmla="*/ 0 h 119"/>
                    <a:gd name="T58" fmla="*/ 0 w 100"/>
                    <a:gd name="T59" fmla="*/ 0 h 119"/>
                    <a:gd name="T60" fmla="*/ 0 w 100"/>
                    <a:gd name="T61" fmla="*/ 0 h 119"/>
                    <a:gd name="T62" fmla="*/ 0 w 100"/>
                    <a:gd name="T63" fmla="*/ 0 h 119"/>
                    <a:gd name="T64" fmla="*/ 0 w 100"/>
                    <a:gd name="T65" fmla="*/ 0 h 11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0"/>
                    <a:gd name="T100" fmla="*/ 0 h 119"/>
                    <a:gd name="T101" fmla="*/ 100 w 100"/>
                    <a:gd name="T102" fmla="*/ 119 h 11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0" h="119">
                      <a:moveTo>
                        <a:pt x="100" y="60"/>
                      </a:moveTo>
                      <a:lnTo>
                        <a:pt x="99" y="48"/>
                      </a:lnTo>
                      <a:lnTo>
                        <a:pt x="96" y="37"/>
                      </a:lnTo>
                      <a:lnTo>
                        <a:pt x="91" y="26"/>
                      </a:lnTo>
                      <a:lnTo>
                        <a:pt x="85" y="18"/>
                      </a:lnTo>
                      <a:lnTo>
                        <a:pt x="78" y="11"/>
                      </a:lnTo>
                      <a:lnTo>
                        <a:pt x="69" y="5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2" y="11"/>
                      </a:lnTo>
                      <a:lnTo>
                        <a:pt x="14" y="18"/>
                      </a:lnTo>
                      <a:lnTo>
                        <a:pt x="8" y="26"/>
                      </a:lnTo>
                      <a:lnTo>
                        <a:pt x="4" y="37"/>
                      </a:lnTo>
                      <a:lnTo>
                        <a:pt x="1" y="48"/>
                      </a:lnTo>
                      <a:lnTo>
                        <a:pt x="0" y="60"/>
                      </a:lnTo>
                      <a:lnTo>
                        <a:pt x="1" y="72"/>
                      </a:lnTo>
                      <a:lnTo>
                        <a:pt x="4" y="83"/>
                      </a:lnTo>
                      <a:lnTo>
                        <a:pt x="8" y="93"/>
                      </a:lnTo>
                      <a:lnTo>
                        <a:pt x="14" y="102"/>
                      </a:lnTo>
                      <a:lnTo>
                        <a:pt x="22" y="109"/>
                      </a:lnTo>
                      <a:lnTo>
                        <a:pt x="31" y="115"/>
                      </a:lnTo>
                      <a:lnTo>
                        <a:pt x="40" y="117"/>
                      </a:lnTo>
                      <a:lnTo>
                        <a:pt x="50" y="119"/>
                      </a:lnTo>
                      <a:lnTo>
                        <a:pt x="60" y="117"/>
                      </a:lnTo>
                      <a:lnTo>
                        <a:pt x="69" y="115"/>
                      </a:lnTo>
                      <a:lnTo>
                        <a:pt x="78" y="109"/>
                      </a:lnTo>
                      <a:lnTo>
                        <a:pt x="85" y="102"/>
                      </a:lnTo>
                      <a:lnTo>
                        <a:pt x="91" y="93"/>
                      </a:lnTo>
                      <a:lnTo>
                        <a:pt x="96" y="83"/>
                      </a:lnTo>
                      <a:lnTo>
                        <a:pt x="99" y="72"/>
                      </a:lnTo>
                      <a:lnTo>
                        <a:pt x="100" y="60"/>
                      </a:lnTo>
                      <a:close/>
                      <a:moveTo>
                        <a:pt x="91" y="60"/>
                      </a:moveTo>
                      <a:lnTo>
                        <a:pt x="90" y="69"/>
                      </a:lnTo>
                      <a:lnTo>
                        <a:pt x="87" y="79"/>
                      </a:lnTo>
                      <a:lnTo>
                        <a:pt x="84" y="87"/>
                      </a:lnTo>
                      <a:lnTo>
                        <a:pt x="79" y="95"/>
                      </a:lnTo>
                      <a:lnTo>
                        <a:pt x="73" y="101"/>
                      </a:lnTo>
                      <a:lnTo>
                        <a:pt x="66" y="104"/>
                      </a:lnTo>
                      <a:lnTo>
                        <a:pt x="58" y="108"/>
                      </a:lnTo>
                      <a:lnTo>
                        <a:pt x="50" y="108"/>
                      </a:lnTo>
                      <a:lnTo>
                        <a:pt x="42" y="108"/>
                      </a:lnTo>
                      <a:lnTo>
                        <a:pt x="34" y="104"/>
                      </a:lnTo>
                      <a:lnTo>
                        <a:pt x="27" y="101"/>
                      </a:lnTo>
                      <a:lnTo>
                        <a:pt x="20" y="95"/>
                      </a:lnTo>
                      <a:lnTo>
                        <a:pt x="16" y="87"/>
                      </a:lnTo>
                      <a:lnTo>
                        <a:pt x="12" y="79"/>
                      </a:lnTo>
                      <a:lnTo>
                        <a:pt x="9" y="69"/>
                      </a:lnTo>
                      <a:lnTo>
                        <a:pt x="9" y="60"/>
                      </a:lnTo>
                      <a:lnTo>
                        <a:pt x="9" y="50"/>
                      </a:lnTo>
                      <a:lnTo>
                        <a:pt x="12" y="41"/>
                      </a:lnTo>
                      <a:lnTo>
                        <a:pt x="16" y="32"/>
                      </a:lnTo>
                      <a:lnTo>
                        <a:pt x="20" y="25"/>
                      </a:lnTo>
                      <a:lnTo>
                        <a:pt x="27" y="19"/>
                      </a:lnTo>
                      <a:lnTo>
                        <a:pt x="34" y="15"/>
                      </a:lnTo>
                      <a:lnTo>
                        <a:pt x="42" y="12"/>
                      </a:lnTo>
                      <a:lnTo>
                        <a:pt x="50" y="11"/>
                      </a:lnTo>
                      <a:lnTo>
                        <a:pt x="58" y="12"/>
                      </a:lnTo>
                      <a:lnTo>
                        <a:pt x="66" y="15"/>
                      </a:lnTo>
                      <a:lnTo>
                        <a:pt x="73" y="19"/>
                      </a:lnTo>
                      <a:lnTo>
                        <a:pt x="79" y="25"/>
                      </a:lnTo>
                      <a:lnTo>
                        <a:pt x="84" y="32"/>
                      </a:lnTo>
                      <a:lnTo>
                        <a:pt x="87" y="41"/>
                      </a:lnTo>
                      <a:lnTo>
                        <a:pt x="90" y="50"/>
                      </a:lnTo>
                      <a:lnTo>
                        <a:pt x="91" y="60"/>
                      </a:lnTo>
                      <a:close/>
                    </a:path>
                  </a:pathLst>
                </a:custGeom>
                <a:solidFill>
                  <a:srgbClr val="FAE3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3" name="Freeform 152"/>
                <p:cNvSpPr>
                  <a:spLocks noEditPoints="1"/>
                </p:cNvSpPr>
                <p:nvPr/>
              </p:nvSpPr>
              <p:spPr bwMode="auto">
                <a:xfrm>
                  <a:off x="1152" y="2650"/>
                  <a:ext cx="19" cy="18"/>
                </a:xfrm>
                <a:custGeom>
                  <a:avLst/>
                  <a:gdLst>
                    <a:gd name="T0" fmla="*/ 0 w 91"/>
                    <a:gd name="T1" fmla="*/ 0 h 108"/>
                    <a:gd name="T2" fmla="*/ 0 w 91"/>
                    <a:gd name="T3" fmla="*/ 0 h 108"/>
                    <a:gd name="T4" fmla="*/ 0 w 91"/>
                    <a:gd name="T5" fmla="*/ 0 h 108"/>
                    <a:gd name="T6" fmla="*/ 0 w 91"/>
                    <a:gd name="T7" fmla="*/ 0 h 108"/>
                    <a:gd name="T8" fmla="*/ 0 w 91"/>
                    <a:gd name="T9" fmla="*/ 0 h 108"/>
                    <a:gd name="T10" fmla="*/ 0 w 91"/>
                    <a:gd name="T11" fmla="*/ 0 h 108"/>
                    <a:gd name="T12" fmla="*/ 0 w 91"/>
                    <a:gd name="T13" fmla="*/ 0 h 108"/>
                    <a:gd name="T14" fmla="*/ 0 w 91"/>
                    <a:gd name="T15" fmla="*/ 0 h 108"/>
                    <a:gd name="T16" fmla="*/ 0 w 91"/>
                    <a:gd name="T17" fmla="*/ 0 h 108"/>
                    <a:gd name="T18" fmla="*/ 0 w 91"/>
                    <a:gd name="T19" fmla="*/ 0 h 108"/>
                    <a:gd name="T20" fmla="*/ 0 w 91"/>
                    <a:gd name="T21" fmla="*/ 0 h 108"/>
                    <a:gd name="T22" fmla="*/ 0 w 91"/>
                    <a:gd name="T23" fmla="*/ 0 h 108"/>
                    <a:gd name="T24" fmla="*/ 0 w 91"/>
                    <a:gd name="T25" fmla="*/ 0 h 108"/>
                    <a:gd name="T26" fmla="*/ 0 w 91"/>
                    <a:gd name="T27" fmla="*/ 0 h 108"/>
                    <a:gd name="T28" fmla="*/ 0 w 91"/>
                    <a:gd name="T29" fmla="*/ 0 h 108"/>
                    <a:gd name="T30" fmla="*/ 0 w 91"/>
                    <a:gd name="T31" fmla="*/ 0 h 108"/>
                    <a:gd name="T32" fmla="*/ 0 w 91"/>
                    <a:gd name="T33" fmla="*/ 0 h 108"/>
                    <a:gd name="T34" fmla="*/ 0 w 91"/>
                    <a:gd name="T35" fmla="*/ 0 h 108"/>
                    <a:gd name="T36" fmla="*/ 0 w 91"/>
                    <a:gd name="T37" fmla="*/ 0 h 108"/>
                    <a:gd name="T38" fmla="*/ 0 w 91"/>
                    <a:gd name="T39" fmla="*/ 0 h 108"/>
                    <a:gd name="T40" fmla="*/ 0 w 91"/>
                    <a:gd name="T41" fmla="*/ 0 h 108"/>
                    <a:gd name="T42" fmla="*/ 0 w 91"/>
                    <a:gd name="T43" fmla="*/ 0 h 108"/>
                    <a:gd name="T44" fmla="*/ 0 w 91"/>
                    <a:gd name="T45" fmla="*/ 0 h 108"/>
                    <a:gd name="T46" fmla="*/ 0 w 91"/>
                    <a:gd name="T47" fmla="*/ 0 h 108"/>
                    <a:gd name="T48" fmla="*/ 0 w 91"/>
                    <a:gd name="T49" fmla="*/ 0 h 108"/>
                    <a:gd name="T50" fmla="*/ 0 w 91"/>
                    <a:gd name="T51" fmla="*/ 0 h 108"/>
                    <a:gd name="T52" fmla="*/ 0 w 91"/>
                    <a:gd name="T53" fmla="*/ 0 h 108"/>
                    <a:gd name="T54" fmla="*/ 0 w 91"/>
                    <a:gd name="T55" fmla="*/ 0 h 108"/>
                    <a:gd name="T56" fmla="*/ 0 w 91"/>
                    <a:gd name="T57" fmla="*/ 0 h 108"/>
                    <a:gd name="T58" fmla="*/ 0 w 91"/>
                    <a:gd name="T59" fmla="*/ 0 h 108"/>
                    <a:gd name="T60" fmla="*/ 0 w 91"/>
                    <a:gd name="T61" fmla="*/ 0 h 108"/>
                    <a:gd name="T62" fmla="*/ 0 w 91"/>
                    <a:gd name="T63" fmla="*/ 0 h 108"/>
                    <a:gd name="T64" fmla="*/ 0 w 91"/>
                    <a:gd name="T65" fmla="*/ 0 h 1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1"/>
                    <a:gd name="T100" fmla="*/ 0 h 108"/>
                    <a:gd name="T101" fmla="*/ 91 w 91"/>
                    <a:gd name="T102" fmla="*/ 108 h 1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1" h="108">
                      <a:moveTo>
                        <a:pt x="91" y="54"/>
                      </a:moveTo>
                      <a:lnTo>
                        <a:pt x="90" y="43"/>
                      </a:lnTo>
                      <a:lnTo>
                        <a:pt x="88" y="32"/>
                      </a:lnTo>
                      <a:lnTo>
                        <a:pt x="83" y="24"/>
                      </a:lnTo>
                      <a:lnTo>
                        <a:pt x="78" y="15"/>
                      </a:lnTo>
                      <a:lnTo>
                        <a:pt x="71" y="9"/>
                      </a:lnTo>
                      <a:lnTo>
                        <a:pt x="64" y="3"/>
                      </a:lnTo>
                      <a:lnTo>
                        <a:pt x="55" y="1"/>
                      </a:lnTo>
                      <a:lnTo>
                        <a:pt x="46" y="0"/>
                      </a:lnTo>
                      <a:lnTo>
                        <a:pt x="37" y="1"/>
                      </a:lnTo>
                      <a:lnTo>
                        <a:pt x="29" y="3"/>
                      </a:lnTo>
                      <a:lnTo>
                        <a:pt x="21" y="9"/>
                      </a:lnTo>
                      <a:lnTo>
                        <a:pt x="13" y="15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1" y="43"/>
                      </a:lnTo>
                      <a:lnTo>
                        <a:pt x="0" y="54"/>
                      </a:lnTo>
                      <a:lnTo>
                        <a:pt x="1" y="65"/>
                      </a:lnTo>
                      <a:lnTo>
                        <a:pt x="4" y="74"/>
                      </a:lnTo>
                      <a:lnTo>
                        <a:pt x="8" y="84"/>
                      </a:lnTo>
                      <a:lnTo>
                        <a:pt x="13" y="92"/>
                      </a:lnTo>
                      <a:lnTo>
                        <a:pt x="21" y="98"/>
                      </a:lnTo>
                      <a:lnTo>
                        <a:pt x="29" y="103"/>
                      </a:lnTo>
                      <a:lnTo>
                        <a:pt x="37" y="107"/>
                      </a:lnTo>
                      <a:lnTo>
                        <a:pt x="46" y="108"/>
                      </a:lnTo>
                      <a:lnTo>
                        <a:pt x="55" y="107"/>
                      </a:lnTo>
                      <a:lnTo>
                        <a:pt x="64" y="103"/>
                      </a:lnTo>
                      <a:lnTo>
                        <a:pt x="71" y="98"/>
                      </a:lnTo>
                      <a:lnTo>
                        <a:pt x="78" y="92"/>
                      </a:lnTo>
                      <a:lnTo>
                        <a:pt x="83" y="84"/>
                      </a:lnTo>
                      <a:lnTo>
                        <a:pt x="88" y="74"/>
                      </a:lnTo>
                      <a:lnTo>
                        <a:pt x="90" y="65"/>
                      </a:lnTo>
                      <a:lnTo>
                        <a:pt x="91" y="54"/>
                      </a:lnTo>
                      <a:close/>
                      <a:moveTo>
                        <a:pt x="82" y="54"/>
                      </a:moveTo>
                      <a:lnTo>
                        <a:pt x="81" y="62"/>
                      </a:lnTo>
                      <a:lnTo>
                        <a:pt x="79" y="71"/>
                      </a:lnTo>
                      <a:lnTo>
                        <a:pt x="76" y="78"/>
                      </a:lnTo>
                      <a:lnTo>
                        <a:pt x="72" y="84"/>
                      </a:lnTo>
                      <a:lnTo>
                        <a:pt x="66" y="90"/>
                      </a:lnTo>
                      <a:lnTo>
                        <a:pt x="60" y="93"/>
                      </a:lnTo>
                      <a:lnTo>
                        <a:pt x="53" y="96"/>
                      </a:lnTo>
                      <a:lnTo>
                        <a:pt x="46" y="97"/>
                      </a:lnTo>
                      <a:lnTo>
                        <a:pt x="39" y="96"/>
                      </a:lnTo>
                      <a:lnTo>
                        <a:pt x="32" y="93"/>
                      </a:lnTo>
                      <a:lnTo>
                        <a:pt x="26" y="90"/>
                      </a:lnTo>
                      <a:lnTo>
                        <a:pt x="21" y="84"/>
                      </a:lnTo>
                      <a:lnTo>
                        <a:pt x="15" y="78"/>
                      </a:lnTo>
                      <a:lnTo>
                        <a:pt x="12" y="71"/>
                      </a:lnTo>
                      <a:lnTo>
                        <a:pt x="10" y="62"/>
                      </a:lnTo>
                      <a:lnTo>
                        <a:pt x="9" y="54"/>
                      </a:lnTo>
                      <a:lnTo>
                        <a:pt x="10" y="45"/>
                      </a:lnTo>
                      <a:lnTo>
                        <a:pt x="12" y="37"/>
                      </a:lnTo>
                      <a:lnTo>
                        <a:pt x="15" y="30"/>
                      </a:lnTo>
                      <a:lnTo>
                        <a:pt x="21" y="24"/>
                      </a:lnTo>
                      <a:lnTo>
                        <a:pt x="26" y="18"/>
                      </a:lnTo>
                      <a:lnTo>
                        <a:pt x="32" y="14"/>
                      </a:lnTo>
                      <a:lnTo>
                        <a:pt x="39" y="12"/>
                      </a:lnTo>
                      <a:lnTo>
                        <a:pt x="46" y="11"/>
                      </a:lnTo>
                      <a:lnTo>
                        <a:pt x="53" y="12"/>
                      </a:lnTo>
                      <a:lnTo>
                        <a:pt x="60" y="14"/>
                      </a:lnTo>
                      <a:lnTo>
                        <a:pt x="66" y="18"/>
                      </a:lnTo>
                      <a:lnTo>
                        <a:pt x="72" y="24"/>
                      </a:lnTo>
                      <a:lnTo>
                        <a:pt x="76" y="30"/>
                      </a:lnTo>
                      <a:lnTo>
                        <a:pt x="79" y="37"/>
                      </a:lnTo>
                      <a:lnTo>
                        <a:pt x="81" y="45"/>
                      </a:lnTo>
                      <a:lnTo>
                        <a:pt x="82" y="54"/>
                      </a:lnTo>
                      <a:close/>
                    </a:path>
                  </a:pathLst>
                </a:custGeom>
                <a:solidFill>
                  <a:srgbClr val="FAE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4" name="Freeform 153"/>
                <p:cNvSpPr>
                  <a:spLocks noEditPoints="1"/>
                </p:cNvSpPr>
                <p:nvPr/>
              </p:nvSpPr>
              <p:spPr bwMode="auto">
                <a:xfrm>
                  <a:off x="1153" y="2651"/>
                  <a:ext cx="17" cy="16"/>
                </a:xfrm>
                <a:custGeom>
                  <a:avLst/>
                  <a:gdLst>
                    <a:gd name="T0" fmla="*/ 0 w 82"/>
                    <a:gd name="T1" fmla="*/ 0 h 97"/>
                    <a:gd name="T2" fmla="*/ 0 w 82"/>
                    <a:gd name="T3" fmla="*/ 0 h 97"/>
                    <a:gd name="T4" fmla="*/ 0 w 82"/>
                    <a:gd name="T5" fmla="*/ 0 h 97"/>
                    <a:gd name="T6" fmla="*/ 0 w 82"/>
                    <a:gd name="T7" fmla="*/ 0 h 97"/>
                    <a:gd name="T8" fmla="*/ 0 w 82"/>
                    <a:gd name="T9" fmla="*/ 0 h 97"/>
                    <a:gd name="T10" fmla="*/ 0 w 82"/>
                    <a:gd name="T11" fmla="*/ 0 h 97"/>
                    <a:gd name="T12" fmla="*/ 0 w 82"/>
                    <a:gd name="T13" fmla="*/ 0 h 97"/>
                    <a:gd name="T14" fmla="*/ 0 w 82"/>
                    <a:gd name="T15" fmla="*/ 0 h 97"/>
                    <a:gd name="T16" fmla="*/ 0 w 82"/>
                    <a:gd name="T17" fmla="*/ 0 h 97"/>
                    <a:gd name="T18" fmla="*/ 0 w 82"/>
                    <a:gd name="T19" fmla="*/ 0 h 97"/>
                    <a:gd name="T20" fmla="*/ 0 w 82"/>
                    <a:gd name="T21" fmla="*/ 0 h 97"/>
                    <a:gd name="T22" fmla="*/ 0 w 82"/>
                    <a:gd name="T23" fmla="*/ 0 h 97"/>
                    <a:gd name="T24" fmla="*/ 0 w 82"/>
                    <a:gd name="T25" fmla="*/ 0 h 97"/>
                    <a:gd name="T26" fmla="*/ 0 w 82"/>
                    <a:gd name="T27" fmla="*/ 0 h 97"/>
                    <a:gd name="T28" fmla="*/ 0 w 82"/>
                    <a:gd name="T29" fmla="*/ 0 h 97"/>
                    <a:gd name="T30" fmla="*/ 0 w 82"/>
                    <a:gd name="T31" fmla="*/ 0 h 97"/>
                    <a:gd name="T32" fmla="*/ 0 w 82"/>
                    <a:gd name="T33" fmla="*/ 0 h 97"/>
                    <a:gd name="T34" fmla="*/ 0 w 82"/>
                    <a:gd name="T35" fmla="*/ 0 h 97"/>
                    <a:gd name="T36" fmla="*/ 0 w 82"/>
                    <a:gd name="T37" fmla="*/ 0 h 97"/>
                    <a:gd name="T38" fmla="*/ 0 w 82"/>
                    <a:gd name="T39" fmla="*/ 0 h 97"/>
                    <a:gd name="T40" fmla="*/ 0 w 82"/>
                    <a:gd name="T41" fmla="*/ 0 h 97"/>
                    <a:gd name="T42" fmla="*/ 0 w 82"/>
                    <a:gd name="T43" fmla="*/ 0 h 97"/>
                    <a:gd name="T44" fmla="*/ 0 w 82"/>
                    <a:gd name="T45" fmla="*/ 0 h 97"/>
                    <a:gd name="T46" fmla="*/ 0 w 82"/>
                    <a:gd name="T47" fmla="*/ 0 h 97"/>
                    <a:gd name="T48" fmla="*/ 0 w 82"/>
                    <a:gd name="T49" fmla="*/ 0 h 97"/>
                    <a:gd name="T50" fmla="*/ 0 w 82"/>
                    <a:gd name="T51" fmla="*/ 0 h 97"/>
                    <a:gd name="T52" fmla="*/ 0 w 82"/>
                    <a:gd name="T53" fmla="*/ 0 h 97"/>
                    <a:gd name="T54" fmla="*/ 0 w 82"/>
                    <a:gd name="T55" fmla="*/ 0 h 97"/>
                    <a:gd name="T56" fmla="*/ 0 w 82"/>
                    <a:gd name="T57" fmla="*/ 0 h 97"/>
                    <a:gd name="T58" fmla="*/ 0 w 82"/>
                    <a:gd name="T59" fmla="*/ 0 h 97"/>
                    <a:gd name="T60" fmla="*/ 0 w 82"/>
                    <a:gd name="T61" fmla="*/ 0 h 97"/>
                    <a:gd name="T62" fmla="*/ 0 w 82"/>
                    <a:gd name="T63" fmla="*/ 0 h 97"/>
                    <a:gd name="T64" fmla="*/ 0 w 82"/>
                    <a:gd name="T65" fmla="*/ 0 h 9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97"/>
                    <a:gd name="T101" fmla="*/ 82 w 82"/>
                    <a:gd name="T102" fmla="*/ 97 h 9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97">
                      <a:moveTo>
                        <a:pt x="82" y="49"/>
                      </a:moveTo>
                      <a:lnTo>
                        <a:pt x="81" y="39"/>
                      </a:lnTo>
                      <a:lnTo>
                        <a:pt x="78" y="30"/>
                      </a:lnTo>
                      <a:lnTo>
                        <a:pt x="75" y="21"/>
                      </a:lnTo>
                      <a:lnTo>
                        <a:pt x="70" y="14"/>
                      </a:lnTo>
                      <a:lnTo>
                        <a:pt x="64" y="8"/>
                      </a:lnTo>
                      <a:lnTo>
                        <a:pt x="57" y="4"/>
                      </a:lnTo>
                      <a:lnTo>
                        <a:pt x="49" y="1"/>
                      </a:lnTo>
                      <a:lnTo>
                        <a:pt x="41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3" y="30"/>
                      </a:lnTo>
                      <a:lnTo>
                        <a:pt x="0" y="39"/>
                      </a:lnTo>
                      <a:lnTo>
                        <a:pt x="0" y="49"/>
                      </a:lnTo>
                      <a:lnTo>
                        <a:pt x="0" y="58"/>
                      </a:lnTo>
                      <a:lnTo>
                        <a:pt x="3" y="68"/>
                      </a:lnTo>
                      <a:lnTo>
                        <a:pt x="7" y="76"/>
                      </a:lnTo>
                      <a:lnTo>
                        <a:pt x="11" y="84"/>
                      </a:lnTo>
                      <a:lnTo>
                        <a:pt x="18" y="90"/>
                      </a:lnTo>
                      <a:lnTo>
                        <a:pt x="25" y="93"/>
                      </a:lnTo>
                      <a:lnTo>
                        <a:pt x="33" y="97"/>
                      </a:lnTo>
                      <a:lnTo>
                        <a:pt x="41" y="97"/>
                      </a:lnTo>
                      <a:lnTo>
                        <a:pt x="49" y="97"/>
                      </a:lnTo>
                      <a:lnTo>
                        <a:pt x="57" y="93"/>
                      </a:lnTo>
                      <a:lnTo>
                        <a:pt x="64" y="90"/>
                      </a:lnTo>
                      <a:lnTo>
                        <a:pt x="70" y="84"/>
                      </a:lnTo>
                      <a:lnTo>
                        <a:pt x="75" y="76"/>
                      </a:lnTo>
                      <a:lnTo>
                        <a:pt x="78" y="68"/>
                      </a:lnTo>
                      <a:lnTo>
                        <a:pt x="81" y="58"/>
                      </a:lnTo>
                      <a:lnTo>
                        <a:pt x="82" y="49"/>
                      </a:lnTo>
                      <a:close/>
                      <a:moveTo>
                        <a:pt x="73" y="49"/>
                      </a:moveTo>
                      <a:lnTo>
                        <a:pt x="72" y="56"/>
                      </a:lnTo>
                      <a:lnTo>
                        <a:pt x="70" y="63"/>
                      </a:lnTo>
                      <a:lnTo>
                        <a:pt x="67" y="70"/>
                      </a:lnTo>
                      <a:lnTo>
                        <a:pt x="63" y="75"/>
                      </a:lnTo>
                      <a:lnTo>
                        <a:pt x="59" y="80"/>
                      </a:lnTo>
                      <a:lnTo>
                        <a:pt x="53" y="84"/>
                      </a:lnTo>
                      <a:lnTo>
                        <a:pt x="47" y="86"/>
                      </a:lnTo>
                      <a:lnTo>
                        <a:pt x="41" y="86"/>
                      </a:lnTo>
                      <a:lnTo>
                        <a:pt x="35" y="86"/>
                      </a:lnTo>
                      <a:lnTo>
                        <a:pt x="29" y="84"/>
                      </a:lnTo>
                      <a:lnTo>
                        <a:pt x="24" y="80"/>
                      </a:lnTo>
                      <a:lnTo>
                        <a:pt x="19" y="75"/>
                      </a:lnTo>
                      <a:lnTo>
                        <a:pt x="15" y="70"/>
                      </a:lnTo>
                      <a:lnTo>
                        <a:pt x="11" y="63"/>
                      </a:lnTo>
                      <a:lnTo>
                        <a:pt x="9" y="56"/>
                      </a:lnTo>
                      <a:lnTo>
                        <a:pt x="9" y="49"/>
                      </a:lnTo>
                      <a:lnTo>
                        <a:pt x="9" y="42"/>
                      </a:lnTo>
                      <a:lnTo>
                        <a:pt x="11" y="34"/>
                      </a:lnTo>
                      <a:lnTo>
                        <a:pt x="15" y="27"/>
                      </a:lnTo>
                      <a:lnTo>
                        <a:pt x="19" y="22"/>
                      </a:lnTo>
                      <a:lnTo>
                        <a:pt x="24" y="18"/>
                      </a:lnTo>
                      <a:lnTo>
                        <a:pt x="29" y="14"/>
                      </a:lnTo>
                      <a:lnTo>
                        <a:pt x="35" y="12"/>
                      </a:lnTo>
                      <a:lnTo>
                        <a:pt x="41" y="10"/>
                      </a:lnTo>
                      <a:lnTo>
                        <a:pt x="47" y="12"/>
                      </a:lnTo>
                      <a:lnTo>
                        <a:pt x="53" y="14"/>
                      </a:lnTo>
                      <a:lnTo>
                        <a:pt x="59" y="18"/>
                      </a:lnTo>
                      <a:lnTo>
                        <a:pt x="63" y="22"/>
                      </a:lnTo>
                      <a:lnTo>
                        <a:pt x="67" y="27"/>
                      </a:lnTo>
                      <a:lnTo>
                        <a:pt x="70" y="34"/>
                      </a:lnTo>
                      <a:lnTo>
                        <a:pt x="72" y="42"/>
                      </a:lnTo>
                      <a:lnTo>
                        <a:pt x="73" y="49"/>
                      </a:lnTo>
                      <a:close/>
                    </a:path>
                  </a:pathLst>
                </a:custGeom>
                <a:solidFill>
                  <a:srgbClr val="FBE9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5" name="Freeform 154"/>
                <p:cNvSpPr>
                  <a:spLocks noEditPoints="1"/>
                </p:cNvSpPr>
                <p:nvPr/>
              </p:nvSpPr>
              <p:spPr bwMode="auto">
                <a:xfrm>
                  <a:off x="1154" y="2652"/>
                  <a:ext cx="15" cy="14"/>
                </a:xfrm>
                <a:custGeom>
                  <a:avLst/>
                  <a:gdLst>
                    <a:gd name="T0" fmla="*/ 0 w 73"/>
                    <a:gd name="T1" fmla="*/ 0 h 86"/>
                    <a:gd name="T2" fmla="*/ 0 w 73"/>
                    <a:gd name="T3" fmla="*/ 0 h 86"/>
                    <a:gd name="T4" fmla="*/ 0 w 73"/>
                    <a:gd name="T5" fmla="*/ 0 h 86"/>
                    <a:gd name="T6" fmla="*/ 0 w 73"/>
                    <a:gd name="T7" fmla="*/ 0 h 86"/>
                    <a:gd name="T8" fmla="*/ 0 w 73"/>
                    <a:gd name="T9" fmla="*/ 0 h 86"/>
                    <a:gd name="T10" fmla="*/ 0 w 73"/>
                    <a:gd name="T11" fmla="*/ 0 h 86"/>
                    <a:gd name="T12" fmla="*/ 0 w 73"/>
                    <a:gd name="T13" fmla="*/ 0 h 86"/>
                    <a:gd name="T14" fmla="*/ 0 w 73"/>
                    <a:gd name="T15" fmla="*/ 0 h 86"/>
                    <a:gd name="T16" fmla="*/ 0 w 73"/>
                    <a:gd name="T17" fmla="*/ 0 h 86"/>
                    <a:gd name="T18" fmla="*/ 0 w 73"/>
                    <a:gd name="T19" fmla="*/ 0 h 86"/>
                    <a:gd name="T20" fmla="*/ 0 w 73"/>
                    <a:gd name="T21" fmla="*/ 0 h 86"/>
                    <a:gd name="T22" fmla="*/ 0 w 73"/>
                    <a:gd name="T23" fmla="*/ 0 h 86"/>
                    <a:gd name="T24" fmla="*/ 0 w 73"/>
                    <a:gd name="T25" fmla="*/ 0 h 86"/>
                    <a:gd name="T26" fmla="*/ 0 w 73"/>
                    <a:gd name="T27" fmla="*/ 0 h 86"/>
                    <a:gd name="T28" fmla="*/ 0 w 73"/>
                    <a:gd name="T29" fmla="*/ 0 h 86"/>
                    <a:gd name="T30" fmla="*/ 0 w 73"/>
                    <a:gd name="T31" fmla="*/ 0 h 86"/>
                    <a:gd name="T32" fmla="*/ 0 w 73"/>
                    <a:gd name="T33" fmla="*/ 0 h 86"/>
                    <a:gd name="T34" fmla="*/ 0 w 73"/>
                    <a:gd name="T35" fmla="*/ 0 h 86"/>
                    <a:gd name="T36" fmla="*/ 0 w 73"/>
                    <a:gd name="T37" fmla="*/ 0 h 86"/>
                    <a:gd name="T38" fmla="*/ 0 w 73"/>
                    <a:gd name="T39" fmla="*/ 0 h 86"/>
                    <a:gd name="T40" fmla="*/ 0 w 73"/>
                    <a:gd name="T41" fmla="*/ 0 h 86"/>
                    <a:gd name="T42" fmla="*/ 0 w 73"/>
                    <a:gd name="T43" fmla="*/ 0 h 86"/>
                    <a:gd name="T44" fmla="*/ 0 w 73"/>
                    <a:gd name="T45" fmla="*/ 0 h 86"/>
                    <a:gd name="T46" fmla="*/ 0 w 73"/>
                    <a:gd name="T47" fmla="*/ 0 h 86"/>
                    <a:gd name="T48" fmla="*/ 0 w 73"/>
                    <a:gd name="T49" fmla="*/ 0 h 86"/>
                    <a:gd name="T50" fmla="*/ 0 w 73"/>
                    <a:gd name="T51" fmla="*/ 0 h 86"/>
                    <a:gd name="T52" fmla="*/ 0 w 73"/>
                    <a:gd name="T53" fmla="*/ 0 h 86"/>
                    <a:gd name="T54" fmla="*/ 0 w 73"/>
                    <a:gd name="T55" fmla="*/ 0 h 86"/>
                    <a:gd name="T56" fmla="*/ 0 w 73"/>
                    <a:gd name="T57" fmla="*/ 0 h 86"/>
                    <a:gd name="T58" fmla="*/ 0 w 73"/>
                    <a:gd name="T59" fmla="*/ 0 h 86"/>
                    <a:gd name="T60" fmla="*/ 0 w 73"/>
                    <a:gd name="T61" fmla="*/ 0 h 86"/>
                    <a:gd name="T62" fmla="*/ 0 w 73"/>
                    <a:gd name="T63" fmla="*/ 0 h 86"/>
                    <a:gd name="T64" fmla="*/ 0 w 73"/>
                    <a:gd name="T65" fmla="*/ 0 h 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3"/>
                    <a:gd name="T100" fmla="*/ 0 h 86"/>
                    <a:gd name="T101" fmla="*/ 73 w 73"/>
                    <a:gd name="T102" fmla="*/ 86 h 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3" h="86">
                      <a:moveTo>
                        <a:pt x="73" y="43"/>
                      </a:moveTo>
                      <a:lnTo>
                        <a:pt x="72" y="34"/>
                      </a:lnTo>
                      <a:lnTo>
                        <a:pt x="70" y="26"/>
                      </a:lnTo>
                      <a:lnTo>
                        <a:pt x="67" y="19"/>
                      </a:lnTo>
                      <a:lnTo>
                        <a:pt x="63" y="13"/>
                      </a:lnTo>
                      <a:lnTo>
                        <a:pt x="57" y="7"/>
                      </a:lnTo>
                      <a:lnTo>
                        <a:pt x="51" y="3"/>
                      </a:lnTo>
                      <a:lnTo>
                        <a:pt x="44" y="1"/>
                      </a:lnTo>
                      <a:lnTo>
                        <a:pt x="37" y="0"/>
                      </a:lnTo>
                      <a:lnTo>
                        <a:pt x="30" y="1"/>
                      </a:lnTo>
                      <a:lnTo>
                        <a:pt x="23" y="3"/>
                      </a:lnTo>
                      <a:lnTo>
                        <a:pt x="17" y="7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3" y="26"/>
                      </a:lnTo>
                      <a:lnTo>
                        <a:pt x="1" y="34"/>
                      </a:lnTo>
                      <a:lnTo>
                        <a:pt x="0" y="43"/>
                      </a:lnTo>
                      <a:lnTo>
                        <a:pt x="1" y="51"/>
                      </a:lnTo>
                      <a:lnTo>
                        <a:pt x="3" y="60"/>
                      </a:lnTo>
                      <a:lnTo>
                        <a:pt x="6" y="67"/>
                      </a:lnTo>
                      <a:lnTo>
                        <a:pt x="12" y="73"/>
                      </a:lnTo>
                      <a:lnTo>
                        <a:pt x="17" y="79"/>
                      </a:lnTo>
                      <a:lnTo>
                        <a:pt x="23" y="82"/>
                      </a:lnTo>
                      <a:lnTo>
                        <a:pt x="30" y="85"/>
                      </a:lnTo>
                      <a:lnTo>
                        <a:pt x="37" y="86"/>
                      </a:lnTo>
                      <a:lnTo>
                        <a:pt x="44" y="85"/>
                      </a:lnTo>
                      <a:lnTo>
                        <a:pt x="51" y="82"/>
                      </a:lnTo>
                      <a:lnTo>
                        <a:pt x="57" y="79"/>
                      </a:lnTo>
                      <a:lnTo>
                        <a:pt x="63" y="73"/>
                      </a:lnTo>
                      <a:lnTo>
                        <a:pt x="67" y="67"/>
                      </a:lnTo>
                      <a:lnTo>
                        <a:pt x="70" y="60"/>
                      </a:lnTo>
                      <a:lnTo>
                        <a:pt x="72" y="51"/>
                      </a:lnTo>
                      <a:lnTo>
                        <a:pt x="73" y="43"/>
                      </a:lnTo>
                      <a:close/>
                      <a:moveTo>
                        <a:pt x="64" y="43"/>
                      </a:moveTo>
                      <a:lnTo>
                        <a:pt x="64" y="49"/>
                      </a:lnTo>
                      <a:lnTo>
                        <a:pt x="62" y="55"/>
                      </a:lnTo>
                      <a:lnTo>
                        <a:pt x="59" y="61"/>
                      </a:lnTo>
                      <a:lnTo>
                        <a:pt x="56" y="66"/>
                      </a:lnTo>
                      <a:lnTo>
                        <a:pt x="52" y="69"/>
                      </a:lnTo>
                      <a:lnTo>
                        <a:pt x="48" y="73"/>
                      </a:lnTo>
                      <a:lnTo>
                        <a:pt x="43" y="74"/>
                      </a:lnTo>
                      <a:lnTo>
                        <a:pt x="37" y="75"/>
                      </a:lnTo>
                      <a:lnTo>
                        <a:pt x="32" y="74"/>
                      </a:lnTo>
                      <a:lnTo>
                        <a:pt x="27" y="73"/>
                      </a:lnTo>
                      <a:lnTo>
                        <a:pt x="22" y="69"/>
                      </a:lnTo>
                      <a:lnTo>
                        <a:pt x="18" y="66"/>
                      </a:lnTo>
                      <a:lnTo>
                        <a:pt x="15" y="61"/>
                      </a:lnTo>
                      <a:lnTo>
                        <a:pt x="12" y="55"/>
                      </a:lnTo>
                      <a:lnTo>
                        <a:pt x="11" y="49"/>
                      </a:lnTo>
                      <a:lnTo>
                        <a:pt x="10" y="43"/>
                      </a:lnTo>
                      <a:lnTo>
                        <a:pt x="11" y="37"/>
                      </a:lnTo>
                      <a:lnTo>
                        <a:pt x="12" y="30"/>
                      </a:lnTo>
                      <a:lnTo>
                        <a:pt x="15" y="25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7" y="13"/>
                      </a:lnTo>
                      <a:lnTo>
                        <a:pt x="32" y="12"/>
                      </a:lnTo>
                      <a:lnTo>
                        <a:pt x="37" y="10"/>
                      </a:lnTo>
                      <a:lnTo>
                        <a:pt x="43" y="12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20"/>
                      </a:lnTo>
                      <a:lnTo>
                        <a:pt x="59" y="25"/>
                      </a:lnTo>
                      <a:lnTo>
                        <a:pt x="62" y="30"/>
                      </a:lnTo>
                      <a:lnTo>
                        <a:pt x="64" y="37"/>
                      </a:lnTo>
                      <a:lnTo>
                        <a:pt x="64" y="43"/>
                      </a:lnTo>
                      <a:close/>
                    </a:path>
                  </a:pathLst>
                </a:custGeom>
                <a:solidFill>
                  <a:srgbClr val="FBEC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6" name="Freeform 155"/>
                <p:cNvSpPr>
                  <a:spLocks noEditPoints="1"/>
                </p:cNvSpPr>
                <p:nvPr/>
              </p:nvSpPr>
              <p:spPr bwMode="auto">
                <a:xfrm>
                  <a:off x="1155" y="2653"/>
                  <a:ext cx="13" cy="12"/>
                </a:xfrm>
                <a:custGeom>
                  <a:avLst/>
                  <a:gdLst>
                    <a:gd name="T0" fmla="*/ 0 w 64"/>
                    <a:gd name="T1" fmla="*/ 0 h 76"/>
                    <a:gd name="T2" fmla="*/ 0 w 64"/>
                    <a:gd name="T3" fmla="*/ 0 h 76"/>
                    <a:gd name="T4" fmla="*/ 0 w 64"/>
                    <a:gd name="T5" fmla="*/ 0 h 76"/>
                    <a:gd name="T6" fmla="*/ 0 w 64"/>
                    <a:gd name="T7" fmla="*/ 0 h 76"/>
                    <a:gd name="T8" fmla="*/ 0 w 64"/>
                    <a:gd name="T9" fmla="*/ 0 h 76"/>
                    <a:gd name="T10" fmla="*/ 0 w 64"/>
                    <a:gd name="T11" fmla="*/ 0 h 76"/>
                    <a:gd name="T12" fmla="*/ 0 w 64"/>
                    <a:gd name="T13" fmla="*/ 0 h 76"/>
                    <a:gd name="T14" fmla="*/ 0 w 64"/>
                    <a:gd name="T15" fmla="*/ 0 h 76"/>
                    <a:gd name="T16" fmla="*/ 0 w 64"/>
                    <a:gd name="T17" fmla="*/ 0 h 76"/>
                    <a:gd name="T18" fmla="*/ 0 w 64"/>
                    <a:gd name="T19" fmla="*/ 0 h 76"/>
                    <a:gd name="T20" fmla="*/ 0 w 64"/>
                    <a:gd name="T21" fmla="*/ 0 h 76"/>
                    <a:gd name="T22" fmla="*/ 0 w 64"/>
                    <a:gd name="T23" fmla="*/ 0 h 76"/>
                    <a:gd name="T24" fmla="*/ 0 w 64"/>
                    <a:gd name="T25" fmla="*/ 0 h 76"/>
                    <a:gd name="T26" fmla="*/ 0 w 64"/>
                    <a:gd name="T27" fmla="*/ 0 h 76"/>
                    <a:gd name="T28" fmla="*/ 0 w 64"/>
                    <a:gd name="T29" fmla="*/ 0 h 76"/>
                    <a:gd name="T30" fmla="*/ 0 w 64"/>
                    <a:gd name="T31" fmla="*/ 0 h 76"/>
                    <a:gd name="T32" fmla="*/ 0 w 64"/>
                    <a:gd name="T33" fmla="*/ 0 h 76"/>
                    <a:gd name="T34" fmla="*/ 0 w 64"/>
                    <a:gd name="T35" fmla="*/ 0 h 76"/>
                    <a:gd name="T36" fmla="*/ 0 w 64"/>
                    <a:gd name="T37" fmla="*/ 0 h 76"/>
                    <a:gd name="T38" fmla="*/ 0 w 64"/>
                    <a:gd name="T39" fmla="*/ 0 h 76"/>
                    <a:gd name="T40" fmla="*/ 0 w 64"/>
                    <a:gd name="T41" fmla="*/ 0 h 76"/>
                    <a:gd name="T42" fmla="*/ 0 w 64"/>
                    <a:gd name="T43" fmla="*/ 0 h 76"/>
                    <a:gd name="T44" fmla="*/ 0 w 64"/>
                    <a:gd name="T45" fmla="*/ 0 h 76"/>
                    <a:gd name="T46" fmla="*/ 0 w 64"/>
                    <a:gd name="T47" fmla="*/ 0 h 76"/>
                    <a:gd name="T48" fmla="*/ 0 w 64"/>
                    <a:gd name="T49" fmla="*/ 0 h 76"/>
                    <a:gd name="T50" fmla="*/ 0 w 64"/>
                    <a:gd name="T51" fmla="*/ 0 h 76"/>
                    <a:gd name="T52" fmla="*/ 0 w 64"/>
                    <a:gd name="T53" fmla="*/ 0 h 76"/>
                    <a:gd name="T54" fmla="*/ 0 w 64"/>
                    <a:gd name="T55" fmla="*/ 0 h 76"/>
                    <a:gd name="T56" fmla="*/ 0 w 64"/>
                    <a:gd name="T57" fmla="*/ 0 h 76"/>
                    <a:gd name="T58" fmla="*/ 0 w 64"/>
                    <a:gd name="T59" fmla="*/ 0 h 76"/>
                    <a:gd name="T60" fmla="*/ 0 w 64"/>
                    <a:gd name="T61" fmla="*/ 0 h 76"/>
                    <a:gd name="T62" fmla="*/ 0 w 64"/>
                    <a:gd name="T63" fmla="*/ 0 h 76"/>
                    <a:gd name="T64" fmla="*/ 0 w 64"/>
                    <a:gd name="T65" fmla="*/ 0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"/>
                    <a:gd name="T100" fmla="*/ 0 h 76"/>
                    <a:gd name="T101" fmla="*/ 64 w 64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" h="76">
                      <a:moveTo>
                        <a:pt x="64" y="39"/>
                      </a:moveTo>
                      <a:lnTo>
                        <a:pt x="63" y="32"/>
                      </a:lnTo>
                      <a:lnTo>
                        <a:pt x="61" y="24"/>
                      </a:lnTo>
                      <a:lnTo>
                        <a:pt x="58" y="17"/>
                      </a:lnTo>
                      <a:lnTo>
                        <a:pt x="54" y="12"/>
                      </a:lnTo>
                      <a:lnTo>
                        <a:pt x="50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2"/>
                      </a:lnTo>
                      <a:lnTo>
                        <a:pt x="20" y="4"/>
                      </a:lnTo>
                      <a:lnTo>
                        <a:pt x="15" y="8"/>
                      </a:lnTo>
                      <a:lnTo>
                        <a:pt x="10" y="12"/>
                      </a:lnTo>
                      <a:lnTo>
                        <a:pt x="6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2" y="53"/>
                      </a:lnTo>
                      <a:lnTo>
                        <a:pt x="6" y="60"/>
                      </a:lnTo>
                      <a:lnTo>
                        <a:pt x="10" y="65"/>
                      </a:lnTo>
                      <a:lnTo>
                        <a:pt x="15" y="70"/>
                      </a:lnTo>
                      <a:lnTo>
                        <a:pt x="20" y="74"/>
                      </a:lnTo>
                      <a:lnTo>
                        <a:pt x="26" y="76"/>
                      </a:lnTo>
                      <a:lnTo>
                        <a:pt x="32" y="76"/>
                      </a:lnTo>
                      <a:lnTo>
                        <a:pt x="38" y="76"/>
                      </a:lnTo>
                      <a:lnTo>
                        <a:pt x="44" y="74"/>
                      </a:lnTo>
                      <a:lnTo>
                        <a:pt x="50" y="70"/>
                      </a:lnTo>
                      <a:lnTo>
                        <a:pt x="54" y="65"/>
                      </a:lnTo>
                      <a:lnTo>
                        <a:pt x="58" y="60"/>
                      </a:lnTo>
                      <a:lnTo>
                        <a:pt x="61" y="53"/>
                      </a:lnTo>
                      <a:lnTo>
                        <a:pt x="63" y="46"/>
                      </a:lnTo>
                      <a:lnTo>
                        <a:pt x="64" y="39"/>
                      </a:lnTo>
                      <a:close/>
                      <a:moveTo>
                        <a:pt x="55" y="39"/>
                      </a:moveTo>
                      <a:lnTo>
                        <a:pt x="54" y="45"/>
                      </a:lnTo>
                      <a:lnTo>
                        <a:pt x="53" y="50"/>
                      </a:lnTo>
                      <a:lnTo>
                        <a:pt x="51" y="54"/>
                      </a:lnTo>
                      <a:lnTo>
                        <a:pt x="48" y="58"/>
                      </a:lnTo>
                      <a:lnTo>
                        <a:pt x="45" y="62"/>
                      </a:lnTo>
                      <a:lnTo>
                        <a:pt x="41" y="64"/>
                      </a:lnTo>
                      <a:lnTo>
                        <a:pt x="37" y="65"/>
                      </a:lnTo>
                      <a:lnTo>
                        <a:pt x="32" y="65"/>
                      </a:lnTo>
                      <a:lnTo>
                        <a:pt x="28" y="65"/>
                      </a:lnTo>
                      <a:lnTo>
                        <a:pt x="23" y="64"/>
                      </a:lnTo>
                      <a:lnTo>
                        <a:pt x="20" y="62"/>
                      </a:lnTo>
                      <a:lnTo>
                        <a:pt x="16" y="58"/>
                      </a:lnTo>
                      <a:lnTo>
                        <a:pt x="13" y="54"/>
                      </a:lnTo>
                      <a:lnTo>
                        <a:pt x="11" y="50"/>
                      </a:lnTo>
                      <a:lnTo>
                        <a:pt x="10" y="45"/>
                      </a:lnTo>
                      <a:lnTo>
                        <a:pt x="10" y="39"/>
                      </a:lnTo>
                      <a:lnTo>
                        <a:pt x="10" y="33"/>
                      </a:lnTo>
                      <a:lnTo>
                        <a:pt x="11" y="28"/>
                      </a:lnTo>
                      <a:lnTo>
                        <a:pt x="13" y="23"/>
                      </a:lnTo>
                      <a:lnTo>
                        <a:pt x="16" y="20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8" y="12"/>
                      </a:lnTo>
                      <a:lnTo>
                        <a:pt x="32" y="11"/>
                      </a:lnTo>
                      <a:lnTo>
                        <a:pt x="37" y="12"/>
                      </a:lnTo>
                      <a:lnTo>
                        <a:pt x="41" y="14"/>
                      </a:lnTo>
                      <a:lnTo>
                        <a:pt x="45" y="16"/>
                      </a:lnTo>
                      <a:lnTo>
                        <a:pt x="48" y="20"/>
                      </a:lnTo>
                      <a:lnTo>
                        <a:pt x="51" y="23"/>
                      </a:lnTo>
                      <a:lnTo>
                        <a:pt x="53" y="28"/>
                      </a:lnTo>
                      <a:lnTo>
                        <a:pt x="54" y="33"/>
                      </a:lnTo>
                      <a:lnTo>
                        <a:pt x="55" y="39"/>
                      </a:lnTo>
                      <a:close/>
                    </a:path>
                  </a:pathLst>
                </a:custGeom>
                <a:solidFill>
                  <a:srgbClr val="FCEF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7" name="Freeform 156"/>
                <p:cNvSpPr>
                  <a:spLocks noEditPoints="1"/>
                </p:cNvSpPr>
                <p:nvPr/>
              </p:nvSpPr>
              <p:spPr bwMode="auto">
                <a:xfrm>
                  <a:off x="1156" y="2654"/>
                  <a:ext cx="11" cy="11"/>
                </a:xfrm>
                <a:custGeom>
                  <a:avLst/>
                  <a:gdLst>
                    <a:gd name="T0" fmla="*/ 0 w 54"/>
                    <a:gd name="T1" fmla="*/ 0 h 65"/>
                    <a:gd name="T2" fmla="*/ 0 w 54"/>
                    <a:gd name="T3" fmla="*/ 0 h 65"/>
                    <a:gd name="T4" fmla="*/ 0 w 54"/>
                    <a:gd name="T5" fmla="*/ 0 h 65"/>
                    <a:gd name="T6" fmla="*/ 0 w 54"/>
                    <a:gd name="T7" fmla="*/ 0 h 65"/>
                    <a:gd name="T8" fmla="*/ 0 w 54"/>
                    <a:gd name="T9" fmla="*/ 0 h 65"/>
                    <a:gd name="T10" fmla="*/ 0 w 54"/>
                    <a:gd name="T11" fmla="*/ 0 h 65"/>
                    <a:gd name="T12" fmla="*/ 0 w 54"/>
                    <a:gd name="T13" fmla="*/ 0 h 65"/>
                    <a:gd name="T14" fmla="*/ 0 w 54"/>
                    <a:gd name="T15" fmla="*/ 0 h 65"/>
                    <a:gd name="T16" fmla="*/ 0 w 54"/>
                    <a:gd name="T17" fmla="*/ 0 h 65"/>
                    <a:gd name="T18" fmla="*/ 0 w 54"/>
                    <a:gd name="T19" fmla="*/ 0 h 65"/>
                    <a:gd name="T20" fmla="*/ 0 w 54"/>
                    <a:gd name="T21" fmla="*/ 0 h 65"/>
                    <a:gd name="T22" fmla="*/ 0 w 54"/>
                    <a:gd name="T23" fmla="*/ 0 h 65"/>
                    <a:gd name="T24" fmla="*/ 0 w 54"/>
                    <a:gd name="T25" fmla="*/ 0 h 65"/>
                    <a:gd name="T26" fmla="*/ 0 w 54"/>
                    <a:gd name="T27" fmla="*/ 0 h 65"/>
                    <a:gd name="T28" fmla="*/ 0 w 54"/>
                    <a:gd name="T29" fmla="*/ 0 h 65"/>
                    <a:gd name="T30" fmla="*/ 0 w 54"/>
                    <a:gd name="T31" fmla="*/ 0 h 65"/>
                    <a:gd name="T32" fmla="*/ 0 w 54"/>
                    <a:gd name="T33" fmla="*/ 0 h 65"/>
                    <a:gd name="T34" fmla="*/ 0 w 54"/>
                    <a:gd name="T35" fmla="*/ 0 h 65"/>
                    <a:gd name="T36" fmla="*/ 0 w 54"/>
                    <a:gd name="T37" fmla="*/ 0 h 65"/>
                    <a:gd name="T38" fmla="*/ 0 w 54"/>
                    <a:gd name="T39" fmla="*/ 0 h 65"/>
                    <a:gd name="T40" fmla="*/ 0 w 54"/>
                    <a:gd name="T41" fmla="*/ 0 h 65"/>
                    <a:gd name="T42" fmla="*/ 0 w 54"/>
                    <a:gd name="T43" fmla="*/ 0 h 65"/>
                    <a:gd name="T44" fmla="*/ 0 w 54"/>
                    <a:gd name="T45" fmla="*/ 0 h 65"/>
                    <a:gd name="T46" fmla="*/ 0 w 54"/>
                    <a:gd name="T47" fmla="*/ 0 h 65"/>
                    <a:gd name="T48" fmla="*/ 0 w 54"/>
                    <a:gd name="T49" fmla="*/ 0 h 65"/>
                    <a:gd name="T50" fmla="*/ 0 w 54"/>
                    <a:gd name="T51" fmla="*/ 0 h 65"/>
                    <a:gd name="T52" fmla="*/ 0 w 54"/>
                    <a:gd name="T53" fmla="*/ 0 h 65"/>
                    <a:gd name="T54" fmla="*/ 0 w 54"/>
                    <a:gd name="T55" fmla="*/ 0 h 65"/>
                    <a:gd name="T56" fmla="*/ 0 w 54"/>
                    <a:gd name="T57" fmla="*/ 0 h 65"/>
                    <a:gd name="T58" fmla="*/ 0 w 54"/>
                    <a:gd name="T59" fmla="*/ 0 h 65"/>
                    <a:gd name="T60" fmla="*/ 0 w 54"/>
                    <a:gd name="T61" fmla="*/ 0 h 65"/>
                    <a:gd name="T62" fmla="*/ 0 w 54"/>
                    <a:gd name="T63" fmla="*/ 0 h 65"/>
                    <a:gd name="T64" fmla="*/ 0 w 54"/>
                    <a:gd name="T65" fmla="*/ 0 h 6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4"/>
                    <a:gd name="T100" fmla="*/ 0 h 65"/>
                    <a:gd name="T101" fmla="*/ 54 w 54"/>
                    <a:gd name="T102" fmla="*/ 65 h 6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4" h="65">
                      <a:moveTo>
                        <a:pt x="54" y="33"/>
                      </a:moveTo>
                      <a:lnTo>
                        <a:pt x="54" y="27"/>
                      </a:lnTo>
                      <a:lnTo>
                        <a:pt x="52" y="20"/>
                      </a:lnTo>
                      <a:lnTo>
                        <a:pt x="49" y="15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7" y="3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5" y="15"/>
                      </a:lnTo>
                      <a:lnTo>
                        <a:pt x="2" y="20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1" y="39"/>
                      </a:lnTo>
                      <a:lnTo>
                        <a:pt x="2" y="45"/>
                      </a:lnTo>
                      <a:lnTo>
                        <a:pt x="5" y="51"/>
                      </a:lnTo>
                      <a:lnTo>
                        <a:pt x="8" y="56"/>
                      </a:lnTo>
                      <a:lnTo>
                        <a:pt x="12" y="59"/>
                      </a:lnTo>
                      <a:lnTo>
                        <a:pt x="17" y="63"/>
                      </a:lnTo>
                      <a:lnTo>
                        <a:pt x="22" y="64"/>
                      </a:lnTo>
                      <a:lnTo>
                        <a:pt x="27" y="65"/>
                      </a:lnTo>
                      <a:lnTo>
                        <a:pt x="33" y="64"/>
                      </a:lnTo>
                      <a:lnTo>
                        <a:pt x="38" y="63"/>
                      </a:lnTo>
                      <a:lnTo>
                        <a:pt x="42" y="59"/>
                      </a:lnTo>
                      <a:lnTo>
                        <a:pt x="46" y="56"/>
                      </a:lnTo>
                      <a:lnTo>
                        <a:pt x="49" y="51"/>
                      </a:lnTo>
                      <a:lnTo>
                        <a:pt x="52" y="45"/>
                      </a:lnTo>
                      <a:lnTo>
                        <a:pt x="54" y="39"/>
                      </a:lnTo>
                      <a:lnTo>
                        <a:pt x="54" y="33"/>
                      </a:lnTo>
                      <a:close/>
                      <a:moveTo>
                        <a:pt x="45" y="33"/>
                      </a:moveTo>
                      <a:lnTo>
                        <a:pt x="45" y="38"/>
                      </a:lnTo>
                      <a:lnTo>
                        <a:pt x="44" y="41"/>
                      </a:lnTo>
                      <a:lnTo>
                        <a:pt x="42" y="45"/>
                      </a:lnTo>
                      <a:lnTo>
                        <a:pt x="40" y="48"/>
                      </a:lnTo>
                      <a:lnTo>
                        <a:pt x="37" y="51"/>
                      </a:lnTo>
                      <a:lnTo>
                        <a:pt x="34" y="53"/>
                      </a:lnTo>
                      <a:lnTo>
                        <a:pt x="31" y="54"/>
                      </a:lnTo>
                      <a:lnTo>
                        <a:pt x="27" y="54"/>
                      </a:lnTo>
                      <a:lnTo>
                        <a:pt x="23" y="54"/>
                      </a:lnTo>
                      <a:lnTo>
                        <a:pt x="20" y="53"/>
                      </a:lnTo>
                      <a:lnTo>
                        <a:pt x="17" y="51"/>
                      </a:lnTo>
                      <a:lnTo>
                        <a:pt x="14" y="48"/>
                      </a:lnTo>
                      <a:lnTo>
                        <a:pt x="12" y="45"/>
                      </a:lnTo>
                      <a:lnTo>
                        <a:pt x="11" y="41"/>
                      </a:lnTo>
                      <a:lnTo>
                        <a:pt x="9" y="38"/>
                      </a:lnTo>
                      <a:lnTo>
                        <a:pt x="9" y="33"/>
                      </a:lnTo>
                      <a:lnTo>
                        <a:pt x="9" y="28"/>
                      </a:lnTo>
                      <a:lnTo>
                        <a:pt x="11" y="24"/>
                      </a:lnTo>
                      <a:lnTo>
                        <a:pt x="12" y="21"/>
                      </a:lnTo>
                      <a:lnTo>
                        <a:pt x="14" y="17"/>
                      </a:lnTo>
                      <a:lnTo>
                        <a:pt x="17" y="15"/>
                      </a:lnTo>
                      <a:lnTo>
                        <a:pt x="20" y="12"/>
                      </a:lnTo>
                      <a:lnTo>
                        <a:pt x="23" y="11"/>
                      </a:lnTo>
                      <a:lnTo>
                        <a:pt x="27" y="11"/>
                      </a:lnTo>
                      <a:lnTo>
                        <a:pt x="31" y="11"/>
                      </a:lnTo>
                      <a:lnTo>
                        <a:pt x="34" y="12"/>
                      </a:lnTo>
                      <a:lnTo>
                        <a:pt x="37" y="15"/>
                      </a:lnTo>
                      <a:lnTo>
                        <a:pt x="40" y="17"/>
                      </a:lnTo>
                      <a:lnTo>
                        <a:pt x="42" y="21"/>
                      </a:lnTo>
                      <a:lnTo>
                        <a:pt x="44" y="24"/>
                      </a:lnTo>
                      <a:lnTo>
                        <a:pt x="45" y="28"/>
                      </a:lnTo>
                      <a:lnTo>
                        <a:pt x="45" y="33"/>
                      </a:lnTo>
                      <a:close/>
                    </a:path>
                  </a:pathLst>
                </a:custGeom>
                <a:solidFill>
                  <a:srgbClr val="FCEF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8" name="Freeform 157"/>
                <p:cNvSpPr>
                  <a:spLocks noEditPoints="1"/>
                </p:cNvSpPr>
                <p:nvPr/>
              </p:nvSpPr>
              <p:spPr bwMode="auto">
                <a:xfrm>
                  <a:off x="1157" y="2655"/>
                  <a:ext cx="9" cy="9"/>
                </a:xfrm>
                <a:custGeom>
                  <a:avLst/>
                  <a:gdLst>
                    <a:gd name="T0" fmla="*/ 0 w 45"/>
                    <a:gd name="T1" fmla="*/ 0 h 54"/>
                    <a:gd name="T2" fmla="*/ 0 w 45"/>
                    <a:gd name="T3" fmla="*/ 0 h 54"/>
                    <a:gd name="T4" fmla="*/ 0 w 45"/>
                    <a:gd name="T5" fmla="*/ 0 h 54"/>
                    <a:gd name="T6" fmla="*/ 0 w 45"/>
                    <a:gd name="T7" fmla="*/ 0 h 54"/>
                    <a:gd name="T8" fmla="*/ 0 w 45"/>
                    <a:gd name="T9" fmla="*/ 0 h 54"/>
                    <a:gd name="T10" fmla="*/ 0 w 45"/>
                    <a:gd name="T11" fmla="*/ 0 h 54"/>
                    <a:gd name="T12" fmla="*/ 0 w 45"/>
                    <a:gd name="T13" fmla="*/ 0 h 54"/>
                    <a:gd name="T14" fmla="*/ 0 w 45"/>
                    <a:gd name="T15" fmla="*/ 0 h 54"/>
                    <a:gd name="T16" fmla="*/ 0 w 45"/>
                    <a:gd name="T17" fmla="*/ 0 h 54"/>
                    <a:gd name="T18" fmla="*/ 0 w 45"/>
                    <a:gd name="T19" fmla="*/ 0 h 54"/>
                    <a:gd name="T20" fmla="*/ 0 w 45"/>
                    <a:gd name="T21" fmla="*/ 0 h 54"/>
                    <a:gd name="T22" fmla="*/ 0 w 45"/>
                    <a:gd name="T23" fmla="*/ 0 h 54"/>
                    <a:gd name="T24" fmla="*/ 0 w 45"/>
                    <a:gd name="T25" fmla="*/ 0 h 54"/>
                    <a:gd name="T26" fmla="*/ 0 w 45"/>
                    <a:gd name="T27" fmla="*/ 0 h 54"/>
                    <a:gd name="T28" fmla="*/ 0 w 45"/>
                    <a:gd name="T29" fmla="*/ 0 h 54"/>
                    <a:gd name="T30" fmla="*/ 0 w 45"/>
                    <a:gd name="T31" fmla="*/ 0 h 54"/>
                    <a:gd name="T32" fmla="*/ 0 w 45"/>
                    <a:gd name="T33" fmla="*/ 0 h 54"/>
                    <a:gd name="T34" fmla="*/ 0 w 45"/>
                    <a:gd name="T35" fmla="*/ 0 h 54"/>
                    <a:gd name="T36" fmla="*/ 0 w 45"/>
                    <a:gd name="T37" fmla="*/ 0 h 54"/>
                    <a:gd name="T38" fmla="*/ 0 w 45"/>
                    <a:gd name="T39" fmla="*/ 0 h 54"/>
                    <a:gd name="T40" fmla="*/ 0 w 45"/>
                    <a:gd name="T41" fmla="*/ 0 h 54"/>
                    <a:gd name="T42" fmla="*/ 0 w 45"/>
                    <a:gd name="T43" fmla="*/ 0 h 54"/>
                    <a:gd name="T44" fmla="*/ 0 w 45"/>
                    <a:gd name="T45" fmla="*/ 0 h 54"/>
                    <a:gd name="T46" fmla="*/ 0 w 45"/>
                    <a:gd name="T47" fmla="*/ 0 h 54"/>
                    <a:gd name="T48" fmla="*/ 0 w 45"/>
                    <a:gd name="T49" fmla="*/ 0 h 54"/>
                    <a:gd name="T50" fmla="*/ 0 w 45"/>
                    <a:gd name="T51" fmla="*/ 0 h 54"/>
                    <a:gd name="T52" fmla="*/ 0 w 45"/>
                    <a:gd name="T53" fmla="*/ 0 h 54"/>
                    <a:gd name="T54" fmla="*/ 0 w 45"/>
                    <a:gd name="T55" fmla="*/ 0 h 54"/>
                    <a:gd name="T56" fmla="*/ 0 w 45"/>
                    <a:gd name="T57" fmla="*/ 0 h 54"/>
                    <a:gd name="T58" fmla="*/ 0 w 45"/>
                    <a:gd name="T59" fmla="*/ 0 h 54"/>
                    <a:gd name="T60" fmla="*/ 0 w 45"/>
                    <a:gd name="T61" fmla="*/ 0 h 54"/>
                    <a:gd name="T62" fmla="*/ 0 w 45"/>
                    <a:gd name="T63" fmla="*/ 0 h 54"/>
                    <a:gd name="T64" fmla="*/ 0 w 45"/>
                    <a:gd name="T65" fmla="*/ 0 h 5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45"/>
                    <a:gd name="T100" fmla="*/ 0 h 54"/>
                    <a:gd name="T101" fmla="*/ 45 w 45"/>
                    <a:gd name="T102" fmla="*/ 54 h 5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45" h="54">
                      <a:moveTo>
                        <a:pt x="45" y="28"/>
                      </a:moveTo>
                      <a:lnTo>
                        <a:pt x="44" y="22"/>
                      </a:lnTo>
                      <a:lnTo>
                        <a:pt x="43" y="17"/>
                      </a:lnTo>
                      <a:lnTo>
                        <a:pt x="41" y="12"/>
                      </a:lnTo>
                      <a:lnTo>
                        <a:pt x="38" y="9"/>
                      </a:lnTo>
                      <a:lnTo>
                        <a:pt x="35" y="5"/>
                      </a:lnTo>
                      <a:lnTo>
                        <a:pt x="31" y="3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3" y="12"/>
                      </a:lnTo>
                      <a:lnTo>
                        <a:pt x="1" y="17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4"/>
                      </a:lnTo>
                      <a:lnTo>
                        <a:pt x="1" y="39"/>
                      </a:lnTo>
                      <a:lnTo>
                        <a:pt x="3" y="43"/>
                      </a:lnTo>
                      <a:lnTo>
                        <a:pt x="6" y="47"/>
                      </a:lnTo>
                      <a:lnTo>
                        <a:pt x="10" y="51"/>
                      </a:lnTo>
                      <a:lnTo>
                        <a:pt x="13" y="53"/>
                      </a:lnTo>
                      <a:lnTo>
                        <a:pt x="18" y="54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3"/>
                      </a:lnTo>
                      <a:lnTo>
                        <a:pt x="35" y="51"/>
                      </a:lnTo>
                      <a:lnTo>
                        <a:pt x="38" y="47"/>
                      </a:lnTo>
                      <a:lnTo>
                        <a:pt x="41" y="43"/>
                      </a:lnTo>
                      <a:lnTo>
                        <a:pt x="43" y="39"/>
                      </a:lnTo>
                      <a:lnTo>
                        <a:pt x="44" y="34"/>
                      </a:lnTo>
                      <a:lnTo>
                        <a:pt x="45" y="28"/>
                      </a:lnTo>
                      <a:close/>
                      <a:moveTo>
                        <a:pt x="36" y="28"/>
                      </a:moveTo>
                      <a:lnTo>
                        <a:pt x="35" y="31"/>
                      </a:lnTo>
                      <a:lnTo>
                        <a:pt x="35" y="34"/>
                      </a:lnTo>
                      <a:lnTo>
                        <a:pt x="33" y="37"/>
                      </a:lnTo>
                      <a:lnTo>
                        <a:pt x="32" y="40"/>
                      </a:lnTo>
                      <a:lnTo>
                        <a:pt x="30" y="41"/>
                      </a:lnTo>
                      <a:lnTo>
                        <a:pt x="27" y="42"/>
                      </a:lnTo>
                      <a:lnTo>
                        <a:pt x="25" y="43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7" y="42"/>
                      </a:lnTo>
                      <a:lnTo>
                        <a:pt x="15" y="41"/>
                      </a:lnTo>
                      <a:lnTo>
                        <a:pt x="13" y="40"/>
                      </a:lnTo>
                      <a:lnTo>
                        <a:pt x="11" y="37"/>
                      </a:lnTo>
                      <a:lnTo>
                        <a:pt x="10" y="34"/>
                      </a:lnTo>
                      <a:lnTo>
                        <a:pt x="9" y="31"/>
                      </a:lnTo>
                      <a:lnTo>
                        <a:pt x="9" y="28"/>
                      </a:lnTo>
                      <a:lnTo>
                        <a:pt x="9" y="24"/>
                      </a:lnTo>
                      <a:lnTo>
                        <a:pt x="10" y="22"/>
                      </a:lnTo>
                      <a:lnTo>
                        <a:pt x="11" y="18"/>
                      </a:lnTo>
                      <a:lnTo>
                        <a:pt x="13" y="16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9" y="12"/>
                      </a:lnTo>
                      <a:lnTo>
                        <a:pt x="22" y="11"/>
                      </a:lnTo>
                      <a:lnTo>
                        <a:pt x="25" y="12"/>
                      </a:lnTo>
                      <a:lnTo>
                        <a:pt x="27" y="13"/>
                      </a:lnTo>
                      <a:lnTo>
                        <a:pt x="30" y="15"/>
                      </a:lnTo>
                      <a:lnTo>
                        <a:pt x="32" y="16"/>
                      </a:lnTo>
                      <a:lnTo>
                        <a:pt x="33" y="18"/>
                      </a:lnTo>
                      <a:lnTo>
                        <a:pt x="35" y="22"/>
                      </a:lnTo>
                      <a:lnTo>
                        <a:pt x="35" y="24"/>
                      </a:lnTo>
                      <a:lnTo>
                        <a:pt x="36" y="28"/>
                      </a:lnTo>
                      <a:close/>
                    </a:path>
                  </a:pathLst>
                </a:custGeom>
                <a:solidFill>
                  <a:srgbClr val="FCF2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999" name="Freeform 158"/>
                <p:cNvSpPr>
                  <a:spLocks noEditPoints="1"/>
                </p:cNvSpPr>
                <p:nvPr/>
              </p:nvSpPr>
              <p:spPr bwMode="auto">
                <a:xfrm>
                  <a:off x="1158" y="2656"/>
                  <a:ext cx="7" cy="7"/>
                </a:xfrm>
                <a:custGeom>
                  <a:avLst/>
                  <a:gdLst>
                    <a:gd name="T0" fmla="*/ 0 w 36"/>
                    <a:gd name="T1" fmla="*/ 0 h 43"/>
                    <a:gd name="T2" fmla="*/ 0 w 36"/>
                    <a:gd name="T3" fmla="*/ 0 h 43"/>
                    <a:gd name="T4" fmla="*/ 0 w 36"/>
                    <a:gd name="T5" fmla="*/ 0 h 43"/>
                    <a:gd name="T6" fmla="*/ 0 w 36"/>
                    <a:gd name="T7" fmla="*/ 0 h 43"/>
                    <a:gd name="T8" fmla="*/ 0 w 36"/>
                    <a:gd name="T9" fmla="*/ 0 h 43"/>
                    <a:gd name="T10" fmla="*/ 0 w 36"/>
                    <a:gd name="T11" fmla="*/ 0 h 43"/>
                    <a:gd name="T12" fmla="*/ 0 w 36"/>
                    <a:gd name="T13" fmla="*/ 0 h 43"/>
                    <a:gd name="T14" fmla="*/ 0 w 36"/>
                    <a:gd name="T15" fmla="*/ 0 h 43"/>
                    <a:gd name="T16" fmla="*/ 0 w 36"/>
                    <a:gd name="T17" fmla="*/ 0 h 43"/>
                    <a:gd name="T18" fmla="*/ 0 w 36"/>
                    <a:gd name="T19" fmla="*/ 0 h 43"/>
                    <a:gd name="T20" fmla="*/ 0 w 36"/>
                    <a:gd name="T21" fmla="*/ 0 h 43"/>
                    <a:gd name="T22" fmla="*/ 0 w 36"/>
                    <a:gd name="T23" fmla="*/ 0 h 43"/>
                    <a:gd name="T24" fmla="*/ 0 w 36"/>
                    <a:gd name="T25" fmla="*/ 0 h 43"/>
                    <a:gd name="T26" fmla="*/ 0 w 36"/>
                    <a:gd name="T27" fmla="*/ 0 h 43"/>
                    <a:gd name="T28" fmla="*/ 0 w 36"/>
                    <a:gd name="T29" fmla="*/ 0 h 43"/>
                    <a:gd name="T30" fmla="*/ 0 w 36"/>
                    <a:gd name="T31" fmla="*/ 0 h 43"/>
                    <a:gd name="T32" fmla="*/ 0 w 36"/>
                    <a:gd name="T33" fmla="*/ 0 h 43"/>
                    <a:gd name="T34" fmla="*/ 0 w 36"/>
                    <a:gd name="T35" fmla="*/ 0 h 43"/>
                    <a:gd name="T36" fmla="*/ 0 w 36"/>
                    <a:gd name="T37" fmla="*/ 0 h 43"/>
                    <a:gd name="T38" fmla="*/ 0 w 36"/>
                    <a:gd name="T39" fmla="*/ 0 h 43"/>
                    <a:gd name="T40" fmla="*/ 0 w 36"/>
                    <a:gd name="T41" fmla="*/ 0 h 43"/>
                    <a:gd name="T42" fmla="*/ 0 w 36"/>
                    <a:gd name="T43" fmla="*/ 0 h 43"/>
                    <a:gd name="T44" fmla="*/ 0 w 36"/>
                    <a:gd name="T45" fmla="*/ 0 h 43"/>
                    <a:gd name="T46" fmla="*/ 0 w 36"/>
                    <a:gd name="T47" fmla="*/ 0 h 43"/>
                    <a:gd name="T48" fmla="*/ 0 w 36"/>
                    <a:gd name="T49" fmla="*/ 0 h 43"/>
                    <a:gd name="T50" fmla="*/ 0 w 36"/>
                    <a:gd name="T51" fmla="*/ 0 h 43"/>
                    <a:gd name="T52" fmla="*/ 0 w 36"/>
                    <a:gd name="T53" fmla="*/ 0 h 43"/>
                    <a:gd name="T54" fmla="*/ 0 w 36"/>
                    <a:gd name="T55" fmla="*/ 0 h 43"/>
                    <a:gd name="T56" fmla="*/ 0 w 36"/>
                    <a:gd name="T57" fmla="*/ 0 h 43"/>
                    <a:gd name="T58" fmla="*/ 0 w 36"/>
                    <a:gd name="T59" fmla="*/ 0 h 43"/>
                    <a:gd name="T60" fmla="*/ 0 w 36"/>
                    <a:gd name="T61" fmla="*/ 0 h 43"/>
                    <a:gd name="T62" fmla="*/ 0 w 36"/>
                    <a:gd name="T63" fmla="*/ 0 h 43"/>
                    <a:gd name="T64" fmla="*/ 0 w 36"/>
                    <a:gd name="T65" fmla="*/ 0 h 4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6"/>
                    <a:gd name="T100" fmla="*/ 0 h 43"/>
                    <a:gd name="T101" fmla="*/ 36 w 36"/>
                    <a:gd name="T102" fmla="*/ 43 h 4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6" h="43">
                      <a:moveTo>
                        <a:pt x="36" y="22"/>
                      </a:moveTo>
                      <a:lnTo>
                        <a:pt x="36" y="17"/>
                      </a:lnTo>
                      <a:lnTo>
                        <a:pt x="35" y="13"/>
                      </a:lnTo>
                      <a:lnTo>
                        <a:pt x="33" y="10"/>
                      </a:lnTo>
                      <a:lnTo>
                        <a:pt x="31" y="6"/>
                      </a:lnTo>
                      <a:lnTo>
                        <a:pt x="28" y="4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1" y="1"/>
                      </a:lnTo>
                      <a:lnTo>
                        <a:pt x="8" y="4"/>
                      </a:lnTo>
                      <a:lnTo>
                        <a:pt x="5" y="6"/>
                      </a:lnTo>
                      <a:lnTo>
                        <a:pt x="3" y="10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3" y="34"/>
                      </a:lnTo>
                      <a:lnTo>
                        <a:pt x="5" y="37"/>
                      </a:lnTo>
                      <a:lnTo>
                        <a:pt x="8" y="40"/>
                      </a:lnTo>
                      <a:lnTo>
                        <a:pt x="11" y="42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22" y="43"/>
                      </a:lnTo>
                      <a:lnTo>
                        <a:pt x="25" y="42"/>
                      </a:lnTo>
                      <a:lnTo>
                        <a:pt x="28" y="40"/>
                      </a:lnTo>
                      <a:lnTo>
                        <a:pt x="31" y="37"/>
                      </a:lnTo>
                      <a:lnTo>
                        <a:pt x="33" y="34"/>
                      </a:lnTo>
                      <a:lnTo>
                        <a:pt x="35" y="30"/>
                      </a:lnTo>
                      <a:lnTo>
                        <a:pt x="36" y="27"/>
                      </a:lnTo>
                      <a:lnTo>
                        <a:pt x="36" y="22"/>
                      </a:lnTo>
                      <a:close/>
                      <a:moveTo>
                        <a:pt x="27" y="22"/>
                      </a:moveTo>
                      <a:lnTo>
                        <a:pt x="27" y="24"/>
                      </a:lnTo>
                      <a:lnTo>
                        <a:pt x="26" y="25"/>
                      </a:lnTo>
                      <a:lnTo>
                        <a:pt x="26" y="28"/>
                      </a:lnTo>
                      <a:lnTo>
                        <a:pt x="24" y="29"/>
                      </a:lnTo>
                      <a:lnTo>
                        <a:pt x="23" y="30"/>
                      </a:lnTo>
                      <a:lnTo>
                        <a:pt x="22" y="31"/>
                      </a:lnTo>
                      <a:lnTo>
                        <a:pt x="20" y="33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5" y="31"/>
                      </a:lnTo>
                      <a:lnTo>
                        <a:pt x="13" y="30"/>
                      </a:lnTo>
                      <a:lnTo>
                        <a:pt x="12" y="29"/>
                      </a:lnTo>
                      <a:lnTo>
                        <a:pt x="11" y="28"/>
                      </a:lnTo>
                      <a:lnTo>
                        <a:pt x="10" y="25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9" y="19"/>
                      </a:lnTo>
                      <a:lnTo>
                        <a:pt x="10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13" y="13"/>
                      </a:lnTo>
                      <a:lnTo>
                        <a:pt x="15" y="12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22" y="12"/>
                      </a:lnTo>
                      <a:lnTo>
                        <a:pt x="23" y="13"/>
                      </a:lnTo>
                      <a:lnTo>
                        <a:pt x="24" y="15"/>
                      </a:lnTo>
                      <a:lnTo>
                        <a:pt x="26" y="16"/>
                      </a:lnTo>
                      <a:lnTo>
                        <a:pt x="26" y="17"/>
                      </a:lnTo>
                      <a:lnTo>
                        <a:pt x="27" y="19"/>
                      </a:lnTo>
                      <a:lnTo>
                        <a:pt x="27" y="22"/>
                      </a:lnTo>
                      <a:close/>
                    </a:path>
                  </a:pathLst>
                </a:custGeom>
                <a:solidFill>
                  <a:srgbClr val="FDF4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0" name="Freeform 159"/>
                <p:cNvSpPr>
                  <a:spLocks/>
                </p:cNvSpPr>
                <p:nvPr/>
              </p:nvSpPr>
              <p:spPr bwMode="auto">
                <a:xfrm>
                  <a:off x="1159" y="2657"/>
                  <a:ext cx="5" cy="5"/>
                </a:xfrm>
                <a:custGeom>
                  <a:avLst/>
                  <a:gdLst>
                    <a:gd name="T0" fmla="*/ 0 w 27"/>
                    <a:gd name="T1" fmla="*/ 0 h 32"/>
                    <a:gd name="T2" fmla="*/ 0 w 27"/>
                    <a:gd name="T3" fmla="*/ 0 h 32"/>
                    <a:gd name="T4" fmla="*/ 0 w 27"/>
                    <a:gd name="T5" fmla="*/ 0 h 32"/>
                    <a:gd name="T6" fmla="*/ 0 w 27"/>
                    <a:gd name="T7" fmla="*/ 0 h 32"/>
                    <a:gd name="T8" fmla="*/ 0 w 27"/>
                    <a:gd name="T9" fmla="*/ 0 h 32"/>
                    <a:gd name="T10" fmla="*/ 0 w 27"/>
                    <a:gd name="T11" fmla="*/ 0 h 32"/>
                    <a:gd name="T12" fmla="*/ 0 w 27"/>
                    <a:gd name="T13" fmla="*/ 0 h 32"/>
                    <a:gd name="T14" fmla="*/ 0 w 27"/>
                    <a:gd name="T15" fmla="*/ 0 h 32"/>
                    <a:gd name="T16" fmla="*/ 0 w 27"/>
                    <a:gd name="T17" fmla="*/ 0 h 32"/>
                    <a:gd name="T18" fmla="*/ 0 w 27"/>
                    <a:gd name="T19" fmla="*/ 0 h 32"/>
                    <a:gd name="T20" fmla="*/ 0 w 27"/>
                    <a:gd name="T21" fmla="*/ 0 h 32"/>
                    <a:gd name="T22" fmla="*/ 0 w 27"/>
                    <a:gd name="T23" fmla="*/ 0 h 32"/>
                    <a:gd name="T24" fmla="*/ 0 w 27"/>
                    <a:gd name="T25" fmla="*/ 0 h 32"/>
                    <a:gd name="T26" fmla="*/ 0 w 27"/>
                    <a:gd name="T27" fmla="*/ 0 h 32"/>
                    <a:gd name="T28" fmla="*/ 0 w 27"/>
                    <a:gd name="T29" fmla="*/ 0 h 32"/>
                    <a:gd name="T30" fmla="*/ 0 w 27"/>
                    <a:gd name="T31" fmla="*/ 0 h 32"/>
                    <a:gd name="T32" fmla="*/ 0 w 27"/>
                    <a:gd name="T33" fmla="*/ 0 h 32"/>
                    <a:gd name="T34" fmla="*/ 0 w 27"/>
                    <a:gd name="T35" fmla="*/ 0 h 32"/>
                    <a:gd name="T36" fmla="*/ 0 w 27"/>
                    <a:gd name="T37" fmla="*/ 0 h 32"/>
                    <a:gd name="T38" fmla="*/ 0 w 27"/>
                    <a:gd name="T39" fmla="*/ 0 h 32"/>
                    <a:gd name="T40" fmla="*/ 0 w 27"/>
                    <a:gd name="T41" fmla="*/ 0 h 32"/>
                    <a:gd name="T42" fmla="*/ 0 w 27"/>
                    <a:gd name="T43" fmla="*/ 0 h 32"/>
                    <a:gd name="T44" fmla="*/ 0 w 27"/>
                    <a:gd name="T45" fmla="*/ 0 h 32"/>
                    <a:gd name="T46" fmla="*/ 0 w 27"/>
                    <a:gd name="T47" fmla="*/ 0 h 32"/>
                    <a:gd name="T48" fmla="*/ 0 w 27"/>
                    <a:gd name="T49" fmla="*/ 0 h 32"/>
                    <a:gd name="T50" fmla="*/ 0 w 27"/>
                    <a:gd name="T51" fmla="*/ 0 h 32"/>
                    <a:gd name="T52" fmla="*/ 0 w 27"/>
                    <a:gd name="T53" fmla="*/ 0 h 32"/>
                    <a:gd name="T54" fmla="*/ 0 w 27"/>
                    <a:gd name="T55" fmla="*/ 0 h 32"/>
                    <a:gd name="T56" fmla="*/ 0 w 27"/>
                    <a:gd name="T57" fmla="*/ 0 h 32"/>
                    <a:gd name="T58" fmla="*/ 0 w 27"/>
                    <a:gd name="T59" fmla="*/ 0 h 32"/>
                    <a:gd name="T60" fmla="*/ 0 w 27"/>
                    <a:gd name="T61" fmla="*/ 0 h 32"/>
                    <a:gd name="T62" fmla="*/ 0 w 27"/>
                    <a:gd name="T63" fmla="*/ 0 h 32"/>
                    <a:gd name="T64" fmla="*/ 0 w 27"/>
                    <a:gd name="T65" fmla="*/ 0 h 3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32"/>
                    <a:gd name="T101" fmla="*/ 27 w 27"/>
                    <a:gd name="T102" fmla="*/ 32 h 3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32">
                      <a:moveTo>
                        <a:pt x="27" y="17"/>
                      </a:moveTo>
                      <a:lnTo>
                        <a:pt x="26" y="13"/>
                      </a:lnTo>
                      <a:lnTo>
                        <a:pt x="26" y="11"/>
                      </a:lnTo>
                      <a:lnTo>
                        <a:pt x="24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8" y="2"/>
                      </a:lnTo>
                      <a:lnTo>
                        <a:pt x="16" y="1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2" y="26"/>
                      </a:lnTo>
                      <a:lnTo>
                        <a:pt x="4" y="29"/>
                      </a:lnTo>
                      <a:lnTo>
                        <a:pt x="6" y="30"/>
                      </a:lnTo>
                      <a:lnTo>
                        <a:pt x="8" y="31"/>
                      </a:lnTo>
                      <a:lnTo>
                        <a:pt x="10" y="32"/>
                      </a:lnTo>
                      <a:lnTo>
                        <a:pt x="13" y="32"/>
                      </a:lnTo>
                      <a:lnTo>
                        <a:pt x="16" y="32"/>
                      </a:lnTo>
                      <a:lnTo>
                        <a:pt x="18" y="31"/>
                      </a:lnTo>
                      <a:lnTo>
                        <a:pt x="21" y="30"/>
                      </a:lnTo>
                      <a:lnTo>
                        <a:pt x="23" y="29"/>
                      </a:lnTo>
                      <a:lnTo>
                        <a:pt x="24" y="26"/>
                      </a:lnTo>
                      <a:lnTo>
                        <a:pt x="26" y="23"/>
                      </a:lnTo>
                      <a:lnTo>
                        <a:pt x="26" y="2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FDF8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1" name="Freeform 160"/>
                <p:cNvSpPr>
                  <a:spLocks/>
                </p:cNvSpPr>
                <p:nvPr/>
              </p:nvSpPr>
              <p:spPr bwMode="auto">
                <a:xfrm>
                  <a:off x="1160" y="2658"/>
                  <a:ext cx="3" cy="3"/>
                </a:xfrm>
                <a:custGeom>
                  <a:avLst/>
                  <a:gdLst>
                    <a:gd name="T0" fmla="*/ 0 w 18"/>
                    <a:gd name="T1" fmla="*/ 0 h 22"/>
                    <a:gd name="T2" fmla="*/ 0 w 18"/>
                    <a:gd name="T3" fmla="*/ 0 h 22"/>
                    <a:gd name="T4" fmla="*/ 0 w 18"/>
                    <a:gd name="T5" fmla="*/ 0 h 22"/>
                    <a:gd name="T6" fmla="*/ 0 w 18"/>
                    <a:gd name="T7" fmla="*/ 0 h 22"/>
                    <a:gd name="T8" fmla="*/ 0 w 18"/>
                    <a:gd name="T9" fmla="*/ 0 h 22"/>
                    <a:gd name="T10" fmla="*/ 0 w 18"/>
                    <a:gd name="T11" fmla="*/ 0 h 22"/>
                    <a:gd name="T12" fmla="*/ 0 w 18"/>
                    <a:gd name="T13" fmla="*/ 0 h 22"/>
                    <a:gd name="T14" fmla="*/ 0 w 18"/>
                    <a:gd name="T15" fmla="*/ 0 h 22"/>
                    <a:gd name="T16" fmla="*/ 0 w 18"/>
                    <a:gd name="T17" fmla="*/ 0 h 22"/>
                    <a:gd name="T18" fmla="*/ 0 w 18"/>
                    <a:gd name="T19" fmla="*/ 0 h 22"/>
                    <a:gd name="T20" fmla="*/ 0 w 18"/>
                    <a:gd name="T21" fmla="*/ 0 h 22"/>
                    <a:gd name="T22" fmla="*/ 0 w 18"/>
                    <a:gd name="T23" fmla="*/ 0 h 22"/>
                    <a:gd name="T24" fmla="*/ 0 w 18"/>
                    <a:gd name="T25" fmla="*/ 0 h 22"/>
                    <a:gd name="T26" fmla="*/ 0 w 18"/>
                    <a:gd name="T27" fmla="*/ 0 h 22"/>
                    <a:gd name="T28" fmla="*/ 0 w 18"/>
                    <a:gd name="T29" fmla="*/ 0 h 22"/>
                    <a:gd name="T30" fmla="*/ 0 w 18"/>
                    <a:gd name="T31" fmla="*/ 0 h 22"/>
                    <a:gd name="T32" fmla="*/ 0 w 18"/>
                    <a:gd name="T33" fmla="*/ 0 h 22"/>
                    <a:gd name="T34" fmla="*/ 0 w 18"/>
                    <a:gd name="T35" fmla="*/ 0 h 22"/>
                    <a:gd name="T36" fmla="*/ 0 w 18"/>
                    <a:gd name="T37" fmla="*/ 0 h 22"/>
                    <a:gd name="T38" fmla="*/ 0 w 18"/>
                    <a:gd name="T39" fmla="*/ 0 h 22"/>
                    <a:gd name="T40" fmla="*/ 0 w 18"/>
                    <a:gd name="T41" fmla="*/ 0 h 22"/>
                    <a:gd name="T42" fmla="*/ 0 w 18"/>
                    <a:gd name="T43" fmla="*/ 0 h 22"/>
                    <a:gd name="T44" fmla="*/ 0 w 18"/>
                    <a:gd name="T45" fmla="*/ 0 h 22"/>
                    <a:gd name="T46" fmla="*/ 0 w 18"/>
                    <a:gd name="T47" fmla="*/ 0 h 22"/>
                    <a:gd name="T48" fmla="*/ 0 w 18"/>
                    <a:gd name="T49" fmla="*/ 0 h 22"/>
                    <a:gd name="T50" fmla="*/ 0 w 18"/>
                    <a:gd name="T51" fmla="*/ 0 h 22"/>
                    <a:gd name="T52" fmla="*/ 0 w 18"/>
                    <a:gd name="T53" fmla="*/ 0 h 22"/>
                    <a:gd name="T54" fmla="*/ 0 w 18"/>
                    <a:gd name="T55" fmla="*/ 0 h 22"/>
                    <a:gd name="T56" fmla="*/ 0 w 18"/>
                    <a:gd name="T57" fmla="*/ 0 h 22"/>
                    <a:gd name="T58" fmla="*/ 0 w 18"/>
                    <a:gd name="T59" fmla="*/ 0 h 22"/>
                    <a:gd name="T60" fmla="*/ 0 w 18"/>
                    <a:gd name="T61" fmla="*/ 0 h 22"/>
                    <a:gd name="T62" fmla="*/ 0 w 18"/>
                    <a:gd name="T63" fmla="*/ 0 h 22"/>
                    <a:gd name="T64" fmla="*/ 0 w 18"/>
                    <a:gd name="T65" fmla="*/ 0 h 2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"/>
                    <a:gd name="T100" fmla="*/ 0 h 22"/>
                    <a:gd name="T101" fmla="*/ 18 w 18"/>
                    <a:gd name="T102" fmla="*/ 22 h 2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" h="22">
                      <a:moveTo>
                        <a:pt x="18" y="11"/>
                      </a:moveTo>
                      <a:lnTo>
                        <a:pt x="18" y="8"/>
                      </a:lnTo>
                      <a:lnTo>
                        <a:pt x="17" y="6"/>
                      </a:lnTo>
                      <a:lnTo>
                        <a:pt x="17" y="5"/>
                      </a:lnTo>
                      <a:lnTo>
                        <a:pt x="15" y="4"/>
                      </a:lnTo>
                      <a:lnTo>
                        <a:pt x="14" y="2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18"/>
                      </a:lnTo>
                      <a:lnTo>
                        <a:pt x="4" y="19"/>
                      </a:lnTo>
                      <a:lnTo>
                        <a:pt x="6" y="20"/>
                      </a:lnTo>
                      <a:lnTo>
                        <a:pt x="7" y="22"/>
                      </a:lnTo>
                      <a:lnTo>
                        <a:pt x="9" y="22"/>
                      </a:lnTo>
                      <a:lnTo>
                        <a:pt x="11" y="22"/>
                      </a:lnTo>
                      <a:lnTo>
                        <a:pt x="13" y="20"/>
                      </a:lnTo>
                      <a:lnTo>
                        <a:pt x="14" y="19"/>
                      </a:lnTo>
                      <a:lnTo>
                        <a:pt x="15" y="18"/>
                      </a:lnTo>
                      <a:lnTo>
                        <a:pt x="17" y="17"/>
                      </a:lnTo>
                      <a:lnTo>
                        <a:pt x="17" y="14"/>
                      </a:lnTo>
                      <a:lnTo>
                        <a:pt x="18" y="13"/>
                      </a:lnTo>
                      <a:lnTo>
                        <a:pt x="18" y="11"/>
                      </a:lnTo>
                      <a:close/>
                    </a:path>
                  </a:pathLst>
                </a:custGeom>
                <a:solidFill>
                  <a:srgbClr val="FDFA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2" name="Freeform 161"/>
                <p:cNvSpPr>
                  <a:spLocks/>
                </p:cNvSpPr>
                <p:nvPr/>
              </p:nvSpPr>
              <p:spPr bwMode="auto">
                <a:xfrm>
                  <a:off x="1161" y="2658"/>
                  <a:ext cx="2" cy="2"/>
                </a:xfrm>
                <a:custGeom>
                  <a:avLst/>
                  <a:gdLst>
                    <a:gd name="T0" fmla="*/ 0 w 9"/>
                    <a:gd name="T1" fmla="*/ 0 h 11"/>
                    <a:gd name="T2" fmla="*/ 0 w 9"/>
                    <a:gd name="T3" fmla="*/ 0 h 11"/>
                    <a:gd name="T4" fmla="*/ 0 w 9"/>
                    <a:gd name="T5" fmla="*/ 0 h 11"/>
                    <a:gd name="T6" fmla="*/ 0 w 9"/>
                    <a:gd name="T7" fmla="*/ 0 h 11"/>
                    <a:gd name="T8" fmla="*/ 0 w 9"/>
                    <a:gd name="T9" fmla="*/ 0 h 11"/>
                    <a:gd name="T10" fmla="*/ 0 w 9"/>
                    <a:gd name="T11" fmla="*/ 0 h 11"/>
                    <a:gd name="T12" fmla="*/ 0 w 9"/>
                    <a:gd name="T13" fmla="*/ 0 h 11"/>
                    <a:gd name="T14" fmla="*/ 0 w 9"/>
                    <a:gd name="T15" fmla="*/ 0 h 11"/>
                    <a:gd name="T16" fmla="*/ 0 w 9"/>
                    <a:gd name="T17" fmla="*/ 0 h 11"/>
                    <a:gd name="T18" fmla="*/ 0 w 9"/>
                    <a:gd name="T19" fmla="*/ 0 h 11"/>
                    <a:gd name="T20" fmla="*/ 0 w 9"/>
                    <a:gd name="T21" fmla="*/ 0 h 11"/>
                    <a:gd name="T22" fmla="*/ 0 w 9"/>
                    <a:gd name="T23" fmla="*/ 0 h 11"/>
                    <a:gd name="T24" fmla="*/ 0 w 9"/>
                    <a:gd name="T25" fmla="*/ 0 h 11"/>
                    <a:gd name="T26" fmla="*/ 0 w 9"/>
                    <a:gd name="T27" fmla="*/ 0 h 11"/>
                    <a:gd name="T28" fmla="*/ 0 w 9"/>
                    <a:gd name="T29" fmla="*/ 0 h 11"/>
                    <a:gd name="T30" fmla="*/ 0 w 9"/>
                    <a:gd name="T31" fmla="*/ 0 h 11"/>
                    <a:gd name="T32" fmla="*/ 0 w 9"/>
                    <a:gd name="T33" fmla="*/ 0 h 11"/>
                    <a:gd name="T34" fmla="*/ 0 w 9"/>
                    <a:gd name="T35" fmla="*/ 0 h 11"/>
                    <a:gd name="T36" fmla="*/ 0 w 9"/>
                    <a:gd name="T37" fmla="*/ 0 h 11"/>
                    <a:gd name="T38" fmla="*/ 0 w 9"/>
                    <a:gd name="T39" fmla="*/ 0 h 11"/>
                    <a:gd name="T40" fmla="*/ 0 w 9"/>
                    <a:gd name="T41" fmla="*/ 0 h 11"/>
                    <a:gd name="T42" fmla="*/ 0 w 9"/>
                    <a:gd name="T43" fmla="*/ 0 h 11"/>
                    <a:gd name="T44" fmla="*/ 0 w 9"/>
                    <a:gd name="T45" fmla="*/ 0 h 11"/>
                    <a:gd name="T46" fmla="*/ 0 w 9"/>
                    <a:gd name="T47" fmla="*/ 0 h 11"/>
                    <a:gd name="T48" fmla="*/ 0 w 9"/>
                    <a:gd name="T49" fmla="*/ 0 h 11"/>
                    <a:gd name="T50" fmla="*/ 0 w 9"/>
                    <a:gd name="T51" fmla="*/ 0 h 11"/>
                    <a:gd name="T52" fmla="*/ 0 w 9"/>
                    <a:gd name="T53" fmla="*/ 0 h 11"/>
                    <a:gd name="T54" fmla="*/ 0 w 9"/>
                    <a:gd name="T55" fmla="*/ 0 h 11"/>
                    <a:gd name="T56" fmla="*/ 0 w 9"/>
                    <a:gd name="T57" fmla="*/ 0 h 11"/>
                    <a:gd name="T58" fmla="*/ 0 w 9"/>
                    <a:gd name="T59" fmla="*/ 0 h 11"/>
                    <a:gd name="T60" fmla="*/ 0 w 9"/>
                    <a:gd name="T61" fmla="*/ 0 h 11"/>
                    <a:gd name="T62" fmla="*/ 0 w 9"/>
                    <a:gd name="T63" fmla="*/ 0 h 11"/>
                    <a:gd name="T64" fmla="*/ 0 w 9"/>
                    <a:gd name="T65" fmla="*/ 0 h 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9"/>
                    <a:gd name="T100" fmla="*/ 0 h 11"/>
                    <a:gd name="T101" fmla="*/ 9 w 9"/>
                    <a:gd name="T102" fmla="*/ 11 h 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9" h="11">
                      <a:moveTo>
                        <a:pt x="9" y="6"/>
                      </a:moveTo>
                      <a:lnTo>
                        <a:pt x="9" y="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7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1"/>
                      </a:lnTo>
                      <a:lnTo>
                        <a:pt x="5" y="11"/>
                      </a:lnTo>
                      <a:lnTo>
                        <a:pt x="6" y="11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8" y="8"/>
                      </a:lnTo>
                      <a:lnTo>
                        <a:pt x="9" y="7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FEFE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3" name="Freeform 162"/>
                <p:cNvSpPr>
                  <a:spLocks/>
                </p:cNvSpPr>
                <p:nvPr/>
              </p:nvSpPr>
              <p:spPr bwMode="auto">
                <a:xfrm>
                  <a:off x="1043" y="2596"/>
                  <a:ext cx="44" cy="47"/>
                </a:xfrm>
                <a:custGeom>
                  <a:avLst/>
                  <a:gdLst>
                    <a:gd name="T0" fmla="*/ 0 w 220"/>
                    <a:gd name="T1" fmla="*/ 0 h 284"/>
                    <a:gd name="T2" fmla="*/ 0 w 220"/>
                    <a:gd name="T3" fmla="*/ 0 h 284"/>
                    <a:gd name="T4" fmla="*/ 0 w 220"/>
                    <a:gd name="T5" fmla="*/ 0 h 284"/>
                    <a:gd name="T6" fmla="*/ 0 w 220"/>
                    <a:gd name="T7" fmla="*/ 0 h 284"/>
                    <a:gd name="T8" fmla="*/ 0 w 220"/>
                    <a:gd name="T9" fmla="*/ 0 h 284"/>
                    <a:gd name="T10" fmla="*/ 0 w 220"/>
                    <a:gd name="T11" fmla="*/ 0 h 2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20"/>
                    <a:gd name="T19" fmla="*/ 0 h 284"/>
                    <a:gd name="T20" fmla="*/ 220 w 220"/>
                    <a:gd name="T21" fmla="*/ 284 h 2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20" h="284">
                      <a:moveTo>
                        <a:pt x="185" y="0"/>
                      </a:moveTo>
                      <a:lnTo>
                        <a:pt x="0" y="48"/>
                      </a:lnTo>
                      <a:lnTo>
                        <a:pt x="58" y="260"/>
                      </a:lnTo>
                      <a:lnTo>
                        <a:pt x="94" y="284"/>
                      </a:lnTo>
                      <a:lnTo>
                        <a:pt x="220" y="23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C2C2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4" name="Freeform 163"/>
                <p:cNvSpPr>
                  <a:spLocks/>
                </p:cNvSpPr>
                <p:nvPr/>
              </p:nvSpPr>
              <p:spPr bwMode="auto">
                <a:xfrm>
                  <a:off x="1043" y="2596"/>
                  <a:ext cx="44" cy="26"/>
                </a:xfrm>
                <a:custGeom>
                  <a:avLst/>
                  <a:gdLst>
                    <a:gd name="T0" fmla="*/ 0 w 222"/>
                    <a:gd name="T1" fmla="*/ 0 h 157"/>
                    <a:gd name="T2" fmla="*/ 0 w 222"/>
                    <a:gd name="T3" fmla="*/ 0 h 157"/>
                    <a:gd name="T4" fmla="*/ 0 w 222"/>
                    <a:gd name="T5" fmla="*/ 0 h 157"/>
                    <a:gd name="T6" fmla="*/ 0 w 222"/>
                    <a:gd name="T7" fmla="*/ 0 h 157"/>
                    <a:gd name="T8" fmla="*/ 0 w 222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2"/>
                    <a:gd name="T16" fmla="*/ 0 h 157"/>
                    <a:gd name="T17" fmla="*/ 222 w 222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2" h="157">
                      <a:moveTo>
                        <a:pt x="186" y="0"/>
                      </a:moveTo>
                      <a:lnTo>
                        <a:pt x="0" y="48"/>
                      </a:lnTo>
                      <a:lnTo>
                        <a:pt x="157" y="157"/>
                      </a:lnTo>
                      <a:lnTo>
                        <a:pt x="222" y="24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EBEC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5" name="Freeform 164"/>
                <p:cNvSpPr>
                  <a:spLocks/>
                </p:cNvSpPr>
                <p:nvPr/>
              </p:nvSpPr>
              <p:spPr bwMode="auto">
                <a:xfrm>
                  <a:off x="1043" y="2601"/>
                  <a:ext cx="13" cy="15"/>
                </a:xfrm>
                <a:custGeom>
                  <a:avLst/>
                  <a:gdLst>
                    <a:gd name="T0" fmla="*/ 0 w 63"/>
                    <a:gd name="T1" fmla="*/ 0 h 89"/>
                    <a:gd name="T2" fmla="*/ 0 w 63"/>
                    <a:gd name="T3" fmla="*/ 0 h 89"/>
                    <a:gd name="T4" fmla="*/ 0 w 63"/>
                    <a:gd name="T5" fmla="*/ 0 h 89"/>
                    <a:gd name="T6" fmla="*/ 0 w 63"/>
                    <a:gd name="T7" fmla="*/ 0 h 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89"/>
                    <a:gd name="T14" fmla="*/ 63 w 63"/>
                    <a:gd name="T15" fmla="*/ 89 h 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89">
                      <a:moveTo>
                        <a:pt x="63" y="0"/>
                      </a:moveTo>
                      <a:lnTo>
                        <a:pt x="0" y="16"/>
                      </a:lnTo>
                      <a:lnTo>
                        <a:pt x="20" y="8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A9A9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6" name="Freeform 165"/>
                <p:cNvSpPr>
                  <a:spLocks/>
                </p:cNvSpPr>
                <p:nvPr/>
              </p:nvSpPr>
              <p:spPr bwMode="auto">
                <a:xfrm>
                  <a:off x="1043" y="2601"/>
                  <a:ext cx="13" cy="8"/>
                </a:xfrm>
                <a:custGeom>
                  <a:avLst/>
                  <a:gdLst>
                    <a:gd name="T0" fmla="*/ 0 w 63"/>
                    <a:gd name="T1" fmla="*/ 0 h 46"/>
                    <a:gd name="T2" fmla="*/ 0 w 63"/>
                    <a:gd name="T3" fmla="*/ 0 h 46"/>
                    <a:gd name="T4" fmla="*/ 0 w 63"/>
                    <a:gd name="T5" fmla="*/ 0 h 46"/>
                    <a:gd name="T6" fmla="*/ 0 w 63"/>
                    <a:gd name="T7" fmla="*/ 0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3"/>
                    <a:gd name="T13" fmla="*/ 0 h 46"/>
                    <a:gd name="T14" fmla="*/ 63 w 63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" h="46">
                      <a:moveTo>
                        <a:pt x="63" y="0"/>
                      </a:moveTo>
                      <a:lnTo>
                        <a:pt x="0" y="16"/>
                      </a:lnTo>
                      <a:lnTo>
                        <a:pt x="41" y="46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DE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7" name="Freeform 166"/>
                <p:cNvSpPr>
                  <a:spLocks/>
                </p:cNvSpPr>
                <p:nvPr/>
              </p:nvSpPr>
              <p:spPr bwMode="auto">
                <a:xfrm>
                  <a:off x="1078" y="2596"/>
                  <a:ext cx="93" cy="63"/>
                </a:xfrm>
                <a:custGeom>
                  <a:avLst/>
                  <a:gdLst>
                    <a:gd name="T0" fmla="*/ 0 w 463"/>
                    <a:gd name="T1" fmla="*/ 0 h 376"/>
                    <a:gd name="T2" fmla="*/ 0 w 463"/>
                    <a:gd name="T3" fmla="*/ 0 h 376"/>
                    <a:gd name="T4" fmla="*/ 0 w 463"/>
                    <a:gd name="T5" fmla="*/ 0 h 376"/>
                    <a:gd name="T6" fmla="*/ 0 w 463"/>
                    <a:gd name="T7" fmla="*/ 0 h 376"/>
                    <a:gd name="T8" fmla="*/ 0 w 463"/>
                    <a:gd name="T9" fmla="*/ 0 h 3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3"/>
                    <a:gd name="T16" fmla="*/ 0 h 376"/>
                    <a:gd name="T17" fmla="*/ 463 w 463"/>
                    <a:gd name="T18" fmla="*/ 376 h 3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3" h="376">
                      <a:moveTo>
                        <a:pt x="8" y="0"/>
                      </a:moveTo>
                      <a:lnTo>
                        <a:pt x="0" y="79"/>
                      </a:lnTo>
                      <a:lnTo>
                        <a:pt x="432" y="376"/>
                      </a:lnTo>
                      <a:lnTo>
                        <a:pt x="463" y="3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B5DC7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8" name="Freeform 167"/>
                <p:cNvSpPr>
                  <a:spLocks/>
                </p:cNvSpPr>
                <p:nvPr/>
              </p:nvSpPr>
              <p:spPr bwMode="auto">
                <a:xfrm>
                  <a:off x="1065" y="2609"/>
                  <a:ext cx="100" cy="72"/>
                </a:xfrm>
                <a:custGeom>
                  <a:avLst/>
                  <a:gdLst>
                    <a:gd name="T0" fmla="*/ 0 w 501"/>
                    <a:gd name="T1" fmla="*/ 0 h 430"/>
                    <a:gd name="T2" fmla="*/ 0 w 501"/>
                    <a:gd name="T3" fmla="*/ 0 h 430"/>
                    <a:gd name="T4" fmla="*/ 0 w 501"/>
                    <a:gd name="T5" fmla="*/ 0 h 430"/>
                    <a:gd name="T6" fmla="*/ 0 w 501"/>
                    <a:gd name="T7" fmla="*/ 0 h 430"/>
                    <a:gd name="T8" fmla="*/ 0 w 501"/>
                    <a:gd name="T9" fmla="*/ 0 h 430"/>
                    <a:gd name="T10" fmla="*/ 0 w 501"/>
                    <a:gd name="T11" fmla="*/ 0 h 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1"/>
                    <a:gd name="T19" fmla="*/ 0 h 430"/>
                    <a:gd name="T20" fmla="*/ 501 w 501"/>
                    <a:gd name="T21" fmla="*/ 430 h 4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1" h="430">
                      <a:moveTo>
                        <a:pt x="69" y="0"/>
                      </a:moveTo>
                      <a:lnTo>
                        <a:pt x="14" y="52"/>
                      </a:lnTo>
                      <a:lnTo>
                        <a:pt x="0" y="131"/>
                      </a:lnTo>
                      <a:lnTo>
                        <a:pt x="436" y="430"/>
                      </a:lnTo>
                      <a:lnTo>
                        <a:pt x="501" y="297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8DC6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09" name="Freeform 168"/>
                <p:cNvSpPr>
                  <a:spLocks/>
                </p:cNvSpPr>
                <p:nvPr/>
              </p:nvSpPr>
              <p:spPr bwMode="auto">
                <a:xfrm>
                  <a:off x="1055" y="2630"/>
                  <a:ext cx="97" cy="61"/>
                </a:xfrm>
                <a:custGeom>
                  <a:avLst/>
                  <a:gdLst>
                    <a:gd name="T0" fmla="*/ 0 w 487"/>
                    <a:gd name="T1" fmla="*/ 0 h 367"/>
                    <a:gd name="T2" fmla="*/ 0 w 487"/>
                    <a:gd name="T3" fmla="*/ 0 h 367"/>
                    <a:gd name="T4" fmla="*/ 0 w 487"/>
                    <a:gd name="T5" fmla="*/ 0 h 367"/>
                    <a:gd name="T6" fmla="*/ 0 w 487"/>
                    <a:gd name="T7" fmla="*/ 0 h 367"/>
                    <a:gd name="T8" fmla="*/ 0 w 487"/>
                    <a:gd name="T9" fmla="*/ 0 h 3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7"/>
                    <a:gd name="T16" fmla="*/ 0 h 367"/>
                    <a:gd name="T17" fmla="*/ 487 w 487"/>
                    <a:gd name="T18" fmla="*/ 367 h 3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7" h="367">
                      <a:moveTo>
                        <a:pt x="51" y="0"/>
                      </a:moveTo>
                      <a:lnTo>
                        <a:pt x="0" y="55"/>
                      </a:lnTo>
                      <a:lnTo>
                        <a:pt x="455" y="367"/>
                      </a:lnTo>
                      <a:lnTo>
                        <a:pt x="487" y="301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6EAE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10" name="Freeform 169"/>
                <p:cNvSpPr>
                  <a:spLocks/>
                </p:cNvSpPr>
                <p:nvPr/>
              </p:nvSpPr>
              <p:spPr bwMode="auto">
                <a:xfrm>
                  <a:off x="1143" y="2647"/>
                  <a:ext cx="30" cy="45"/>
                </a:xfrm>
                <a:custGeom>
                  <a:avLst/>
                  <a:gdLst>
                    <a:gd name="T0" fmla="*/ 0 w 147"/>
                    <a:gd name="T1" fmla="*/ 0 h 276"/>
                    <a:gd name="T2" fmla="*/ 0 w 147"/>
                    <a:gd name="T3" fmla="*/ 0 h 276"/>
                    <a:gd name="T4" fmla="*/ 0 w 147"/>
                    <a:gd name="T5" fmla="*/ 0 h 276"/>
                    <a:gd name="T6" fmla="*/ 0 w 147"/>
                    <a:gd name="T7" fmla="*/ 0 h 276"/>
                    <a:gd name="T8" fmla="*/ 0 w 147"/>
                    <a:gd name="T9" fmla="*/ 0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7"/>
                    <a:gd name="T16" fmla="*/ 0 h 276"/>
                    <a:gd name="T17" fmla="*/ 147 w 147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7" h="276">
                      <a:moveTo>
                        <a:pt x="127" y="0"/>
                      </a:moveTo>
                      <a:lnTo>
                        <a:pt x="147" y="14"/>
                      </a:lnTo>
                      <a:lnTo>
                        <a:pt x="20" y="276"/>
                      </a:lnTo>
                      <a:lnTo>
                        <a:pt x="0" y="263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solidFill>
                  <a:srgbClr val="C2C1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11" name="Freeform 170"/>
                <p:cNvSpPr>
                  <a:spLocks/>
                </p:cNvSpPr>
                <p:nvPr/>
              </p:nvSpPr>
              <p:spPr bwMode="auto">
                <a:xfrm>
                  <a:off x="1150" y="2647"/>
                  <a:ext cx="23" cy="34"/>
                </a:xfrm>
                <a:custGeom>
                  <a:avLst/>
                  <a:gdLst>
                    <a:gd name="T0" fmla="*/ 0 w 114"/>
                    <a:gd name="T1" fmla="*/ 0 h 209"/>
                    <a:gd name="T2" fmla="*/ 0 w 114"/>
                    <a:gd name="T3" fmla="*/ 0 h 209"/>
                    <a:gd name="T4" fmla="*/ 0 w 114"/>
                    <a:gd name="T5" fmla="*/ 0 h 209"/>
                    <a:gd name="T6" fmla="*/ 0 w 114"/>
                    <a:gd name="T7" fmla="*/ 0 h 209"/>
                    <a:gd name="T8" fmla="*/ 0 w 114"/>
                    <a:gd name="T9" fmla="*/ 0 h 2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4"/>
                    <a:gd name="T16" fmla="*/ 0 h 209"/>
                    <a:gd name="T17" fmla="*/ 114 w 114"/>
                    <a:gd name="T18" fmla="*/ 209 h 2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4" h="209">
                      <a:moveTo>
                        <a:pt x="94" y="0"/>
                      </a:moveTo>
                      <a:lnTo>
                        <a:pt x="114" y="14"/>
                      </a:lnTo>
                      <a:lnTo>
                        <a:pt x="20" y="209"/>
                      </a:lnTo>
                      <a:lnTo>
                        <a:pt x="0" y="195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FDFC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012" name="Freeform 171"/>
                <p:cNvSpPr>
                  <a:spLocks/>
                </p:cNvSpPr>
                <p:nvPr/>
              </p:nvSpPr>
              <p:spPr bwMode="auto">
                <a:xfrm>
                  <a:off x="1162" y="2647"/>
                  <a:ext cx="11" cy="13"/>
                </a:xfrm>
                <a:custGeom>
                  <a:avLst/>
                  <a:gdLst>
                    <a:gd name="T0" fmla="*/ 0 w 51"/>
                    <a:gd name="T1" fmla="*/ 0 h 78"/>
                    <a:gd name="T2" fmla="*/ 0 w 51"/>
                    <a:gd name="T3" fmla="*/ 0 h 78"/>
                    <a:gd name="T4" fmla="*/ 0 w 51"/>
                    <a:gd name="T5" fmla="*/ 0 h 78"/>
                    <a:gd name="T6" fmla="*/ 0 w 51"/>
                    <a:gd name="T7" fmla="*/ 0 h 78"/>
                    <a:gd name="T8" fmla="*/ 0 w 51"/>
                    <a:gd name="T9" fmla="*/ 0 h 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78"/>
                    <a:gd name="T17" fmla="*/ 51 w 51"/>
                    <a:gd name="T18" fmla="*/ 78 h 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78">
                      <a:moveTo>
                        <a:pt x="31" y="0"/>
                      </a:moveTo>
                      <a:lnTo>
                        <a:pt x="51" y="14"/>
                      </a:lnTo>
                      <a:lnTo>
                        <a:pt x="21" y="78"/>
                      </a:lnTo>
                      <a:lnTo>
                        <a:pt x="0" y="65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FEFE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</p:grpSp>
        <p:grpSp>
          <p:nvGrpSpPr>
            <p:cNvPr id="10" name="Group 175"/>
            <p:cNvGrpSpPr>
              <a:grpSpLocks/>
            </p:cNvGrpSpPr>
            <p:nvPr/>
          </p:nvGrpSpPr>
          <p:grpSpPr bwMode="auto">
            <a:xfrm rot="17176774">
              <a:off x="2119296" y="3952878"/>
              <a:ext cx="635000" cy="444500"/>
              <a:chOff x="1043" y="2596"/>
              <a:chExt cx="142" cy="99"/>
            </a:xfrm>
          </p:grpSpPr>
          <p:sp>
            <p:nvSpPr>
              <p:cNvPr id="35906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07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08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09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0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1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2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3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4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5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6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7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8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19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0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1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2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3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4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5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6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7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8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29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0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1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2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3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4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5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6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7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8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39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0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1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2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3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4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5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6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7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8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49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0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1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2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3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4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5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6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57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grpSp>
          <p:nvGrpSpPr>
            <p:cNvPr id="11" name="Group 175"/>
            <p:cNvGrpSpPr>
              <a:grpSpLocks/>
            </p:cNvGrpSpPr>
            <p:nvPr/>
          </p:nvGrpSpPr>
          <p:grpSpPr bwMode="auto">
            <a:xfrm rot="-4423226">
              <a:off x="2581864" y="4519789"/>
              <a:ext cx="109202" cy="228600"/>
              <a:chOff x="1149" y="2647"/>
              <a:chExt cx="24" cy="48"/>
            </a:xfrm>
          </p:grpSpPr>
          <p:sp>
            <p:nvSpPr>
              <p:cNvPr id="35851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888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889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890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891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892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902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284" name="ชื่อเรื่อง 1"/>
          <p:cNvSpPr>
            <a:spLocks noGrp="1"/>
          </p:cNvSpPr>
          <p:nvPr>
            <p:ph type="title"/>
          </p:nvPr>
        </p:nvSpPr>
        <p:spPr>
          <a:xfrm>
            <a:off x="1043608" y="642918"/>
            <a:ext cx="8100392" cy="1340768"/>
          </a:xfrm>
          <a:solidFill>
            <a:srgbClr val="FFFF00">
              <a:alpha val="3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ยุทธศาสตร์ </a:t>
            </a:r>
            <a:r>
              <a:rPr lang="en-US" sz="60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6000" b="1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ประการ</a:t>
            </a:r>
            <a:endParaRPr lang="th-TH" sz="6000" b="1" dirty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85" name="สี่เหลี่ยมผืนผ้า 284"/>
          <p:cNvSpPr/>
          <p:nvPr/>
        </p:nvSpPr>
        <p:spPr>
          <a:xfrm>
            <a:off x="1970356" y="5000636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4. การขับเคลื่อน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1000100" y="5857892"/>
            <a:ext cx="81439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u="sng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th-TH" sz="3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ยุทธศาสตร์ดี แต่แผนปฏิบัติ 2561 น่าเป็นห่วง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8358214" y="63348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17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/>
          </p:cNvGraphicFramePr>
          <p:nvPr/>
        </p:nvGraphicFramePr>
        <p:xfrm>
          <a:off x="1214414" y="714356"/>
          <a:ext cx="364333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463"/>
                <a:gridCol w="935495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หัวข้อ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ลบ.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.วิจัยและเผยแพร่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334.6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1.1 วิจัย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89.6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26.8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1.2 เผยแพร่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240.</a:t>
                      </a:r>
                      <a:r>
                        <a:rPr lang="th-TH" sz="2800" b="1" dirty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28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71.9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1.3 ฐานข้อมูล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2.การผลิต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801.5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2.1 ข้าว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737.7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92.0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2.2 ปศุสัตว์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2.3 ประมง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2.4 พืช-อื่นๆ 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54.2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ัวยึดเนื้อหา 3"/>
          <p:cNvGraphicFramePr>
            <a:graphicFrameLocks/>
          </p:cNvGraphicFramePr>
          <p:nvPr/>
        </p:nvGraphicFramePr>
        <p:xfrm>
          <a:off x="5072066" y="2786058"/>
          <a:ext cx="364333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463"/>
                <a:gridCol w="935495"/>
                <a:gridCol w="7143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หัวข้อ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ลบ.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3.การตลาด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110.6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3.1 มาตรฐาน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55.4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50.1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3.2 พัฒนาตลาด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37.0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3.3 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ปชส.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14.3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12.9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4.การขับเคลื่อน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72066" y="745980"/>
            <a:ext cx="3714776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การจัดสรร </a:t>
            </a:r>
            <a:r>
              <a:rPr lang="th-TH" sz="5400" b="1" dirty="0" err="1" smtClean="0">
                <a:latin typeface="Angsana New" pitchFamily="18" charset="-34"/>
                <a:cs typeface="Angsana New" pitchFamily="18" charset="-34"/>
              </a:rPr>
              <a:t>งป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ม.  ปี 2561</a:t>
            </a:r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58214" y="63348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18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/>
          </p:cNvGraphicFramePr>
          <p:nvPr/>
        </p:nvGraphicFramePr>
        <p:xfrm>
          <a:off x="1428728" y="1643050"/>
          <a:ext cx="342902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673"/>
                <a:gridCol w="9493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หน่วยงาน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ลบ.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. 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กษ.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928.6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1.1 ก.ข้าว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737.7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1.2 ก.ประมง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13.2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1.3 ก.ปศุสัตว์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1.4 ก.วิชาการ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38.2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1.5 ก.ส่งเสริมการเกษตร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16.4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1.6 มกอช.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13.4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1.7 ก.อื่นๆ 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102.1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852" y="500042"/>
            <a:ext cx="3714776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err="1" smtClean="0">
                <a:latin typeface="Angsana New" pitchFamily="18" charset="-34"/>
                <a:cs typeface="Angsana New" pitchFamily="18" charset="-34"/>
              </a:rPr>
              <a:t>งป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ม. ปี 2561 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ต่อ</a:t>
            </a:r>
            <a:r>
              <a:rPr lang="en-US" sz="54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54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ยึดเนื้อหา 3"/>
          <p:cNvGraphicFramePr>
            <a:graphicFrameLocks/>
          </p:cNvGraphicFramePr>
          <p:nvPr/>
        </p:nvGraphicFramePr>
        <p:xfrm>
          <a:off x="5357818" y="357166"/>
          <a:ext cx="3357586" cy="623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673"/>
                <a:gridCol w="877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หน่วยงาน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ลบ.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2.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วท.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211.7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2.1 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วว.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185.2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2.2 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นว.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2.3 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สวทช.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21.5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พณ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43.0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3.1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คน.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36.0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627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3.2 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กสค.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4.ศธ.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มก. มร.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48.5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สธ.</a:t>
                      </a:r>
                      <a:r>
                        <a:rPr lang="th-TH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800" b="1" baseline="0" dirty="0" err="1" smtClean="0">
                          <a:latin typeface="Angsana New" pitchFamily="18" charset="-34"/>
                          <a:cs typeface="Angsana New" pitchFamily="18" charset="-34"/>
                        </a:rPr>
                        <a:t>สป.</a:t>
                      </a:r>
                      <a:r>
                        <a:rPr lang="en-US" sz="28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อก.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16.4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lang="th-TH" sz="28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กทท.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43966" y="63348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19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0"/>
            <a:ext cx="817240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เกษตรอินทรีย์ </a:t>
            </a:r>
            <a:r>
              <a:rPr lang="en-US" sz="6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6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กอ</a:t>
            </a:r>
            <a:r>
              <a:rPr lang="en-US" sz="6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.) </a:t>
            </a:r>
            <a:r>
              <a:rPr lang="th-TH" sz="6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 อะไร </a:t>
            </a:r>
            <a:r>
              <a:rPr lang="en-US" sz="66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</a:t>
            </a:r>
            <a:endParaRPr lang="th-TH" sz="66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ระบบการจัดการการผลิตด้านการเกษตร</a:t>
            </a:r>
            <a:r>
              <a:rPr lang="th-TH" sz="36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แบบองค์รวม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เกื้อหนุนต่อ</a:t>
            </a:r>
            <a:r>
              <a:rPr lang="th-TH" sz="36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ระบบนิเวศ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ความหลากหลายทางชีวภาพ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36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วงจรชีวภาพ</a:t>
            </a:r>
          </a:p>
          <a:p>
            <a:pPr>
              <a:buFont typeface="Wingdings" pitchFamily="2" charset="2"/>
              <a:buChar char="v"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เน้นการใช้วัสดุธรรมชาติ หลีกเลี่ยงการใช้วัตถุดิบ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จากการสังเคราะห์ ไม่ใช้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จีเอ็ม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โอ</a:t>
            </a:r>
          </a:p>
          <a:p>
            <a:pPr>
              <a:buFont typeface="Wingdings" pitchFamily="2" charset="2"/>
              <a:buChar char="v"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จัดการกับผลิตภัณฑ์ เน้นการแปรรูปด้วย                             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ความระมัดระวัง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5857892"/>
            <a:ext cx="20882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คำนิยามของ 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2552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599152" y="5715016"/>
            <a:ext cx="5544616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0"/>
            <a:ext cx="817240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กอ. ควรทำกันอย่างไรดี</a:t>
            </a:r>
            <a:r>
              <a:rPr lang="en-US" sz="66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?</a:t>
            </a:r>
            <a:endParaRPr lang="th-TH" sz="66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331640" y="1357298"/>
            <a:ext cx="7498080" cy="4800600"/>
          </a:xfrm>
          <a:solidFill>
            <a:srgbClr val="FFFF00">
              <a:alpha val="12000"/>
            </a:srgb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0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ข้อพิจารณา</a:t>
            </a:r>
            <a:r>
              <a:rPr lang="en-US" sz="4000" b="1" u="sng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 กอ. คือ อะไร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– ระบบการผลิตที่เกื้อหนุนกับธรรมชาติ </a:t>
            </a:r>
            <a:br>
              <a:rPr lang="th-TH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                           ประณีต มุ่งมั่น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  <a:sym typeface="Wingdings"/>
              </a:rPr>
              <a:t></a:t>
            </a:r>
            <a:r>
              <a:rPr lang="en-US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ไม่ใช่เครื่องมือที่นำไปแก้ปัญหาการเกษตรอื่นๆ 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2. ทำไมรัฐจึงสนับสนุน</a:t>
            </a: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- ทางเลือก ผลิตสินค้าให้กับผู้ต้องการฯ</a:t>
            </a:r>
          </a:p>
          <a:p>
            <a:pPr>
              <a:buNone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  - ดีต่อ ผู้ผลิต ผู้บริโภค สิ่งแวดล้อม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3. ควรทำกันอย่างไร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– แก้จุดอ่อน/อุปสรรคที่เคยพบ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20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738136"/>
            <a:ext cx="7812360" cy="4834136"/>
          </a:xfrm>
          <a:solidFill>
            <a:srgbClr val="FFE39D">
              <a:alpha val="30196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เกษตรกร เจ้าหน้าที่ ประชาชน ยังไม่ค่อยรู้จัก กอ.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2. เกษตรกรขาดแรงจูงใจที่จะเปลี่ยนมาทำ กอ. 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   ต้นทุนมีแนวโน้มสูงขึ้น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3. การวิจัยและพัฒนา การถ่ายทอดความรู้ด้าน กอ.และการตรวจสอบและรับรองอยู่ในวงจำกัด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4.ไม่มีหน่วยงานรับผิดชอบโดยตรงในการส่งเสริมการผลิตและการตลาด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5. ขาดการบูร</a:t>
            </a:r>
            <a:r>
              <a:rPr lang="th-TH" sz="3000" b="1" dirty="0" err="1" smtClean="0">
                <a:latin typeface="Angsana New" pitchFamily="18" charset="-34"/>
                <a:cs typeface="Angsana New" pitchFamily="18" charset="-34"/>
              </a:rPr>
              <a:t>ณา</a:t>
            </a: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การข้อมูลพื้นฐาน สินค้าขาดความหลากหลายและต่อเนื่อง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6. มีการกีดกันการค้าโดยใช้เรื่องมาตรฐานเป็นเหตุ การเทียบเคียงมาตรฐาน</a:t>
            </a:r>
          </a:p>
          <a:p>
            <a:pPr>
              <a:buNone/>
            </a:pPr>
            <a:r>
              <a:rPr lang="th-TH" sz="3000" b="1" dirty="0" smtClean="0">
                <a:latin typeface="Angsana New" pitchFamily="18" charset="-34"/>
                <a:cs typeface="Angsana New" pitchFamily="18" charset="-34"/>
              </a:rPr>
              <a:t>   ทำช้า</a:t>
            </a: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225412"/>
            <a:ext cx="8135888" cy="1417638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การวิเคราะห์จุดอ่อน-อุปสรรค</a:t>
            </a:r>
            <a:b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endParaRPr lang="th-TH" sz="44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3786182" y="1000108"/>
            <a:ext cx="2197042" cy="622296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ย. 2560-64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12" name="รูปภาพ 11" descr="L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071546"/>
            <a:ext cx="2183008" cy="2452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21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28" y="950711"/>
            <a:ext cx="7215238" cy="5192933"/>
          </a:xfrm>
          <a:solidFill>
            <a:srgbClr val="FFFF00">
              <a:alpha val="30000"/>
            </a:srgbClr>
          </a:solidFill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1.ไม่มีหน่วยงานรับผิดชอบโดยตรง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* กำหนดหน่วยงานหลัก/รอง เสริม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? 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    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พันธ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กิจขององค์กรด้วย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* พิจารณาภาคธุรกิจและเอ็นจีโอ</a:t>
            </a:r>
          </a:p>
          <a:p>
            <a:pPr marL="514350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2. เกษตรกร เจ้าหน้าที่ ประชาชน ยังไม่ค่อยรู้จัก กอ.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2.1 เกษตรกรและประชาชน - โดย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พณ.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สธ.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				    (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คกก.ปช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ส.กอ.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?)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2.2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เจ้าหน้าที่-แต่ละกรมรับผิดชอบเอง</a:t>
            </a:r>
            <a:endParaRPr lang="en-US" dirty="0" smtClean="0"/>
          </a:p>
          <a:p>
            <a:pPr marL="514350" indent="-514350">
              <a:buFont typeface="Arial" charset="0"/>
              <a:buChar char="•"/>
            </a:pPr>
            <a:endParaRPr lang="th-TH" dirty="0"/>
          </a:p>
        </p:txBody>
      </p:sp>
      <p:pic>
        <p:nvPicPr>
          <p:cNvPr id="4" name="รูปภาพ 3" descr="trees2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286388"/>
            <a:ext cx="8143900" cy="157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24" y="592933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22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71438"/>
            <a:ext cx="8172400" cy="857232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ความเห็น-สิ่งที่ควรทำ</a:t>
            </a:r>
            <a:endParaRPr lang="th-TH" sz="54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15174" y="1039626"/>
            <a:ext cx="7128792" cy="403244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3. เกษตรกรขาดแรงจูงใจที่จะทำ กอ.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ใช้ตลาดนำการผลิต เช่น ตลาดเฉพาะ ตลาดนัด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3.1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สำรวจและพัฒนาตลาด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ที่ให้ราคาสมกับเป็น กอ.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  - โดย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พณ.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ภาคธุรกิจ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3.2 สร้างกลไกเชื่อมโยงตลาด- แหล่งผลิต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  - โดย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พณ.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–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-ภาคธุรกิจ</a:t>
            </a:r>
          </a:p>
          <a:p>
            <a:pPr marL="514350" indent="-514350">
              <a:buNone/>
            </a:pPr>
            <a:endParaRPr lang="th-TH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Arial" charset="0"/>
              <a:buChar char="•"/>
            </a:pPr>
            <a:endParaRPr lang="th-TH" dirty="0"/>
          </a:p>
        </p:txBody>
      </p:sp>
      <p:pic>
        <p:nvPicPr>
          <p:cNvPr id="4" name="รูปภาพ 3" descr="trees2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286388"/>
            <a:ext cx="8143900" cy="157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24" y="592933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23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87624" y="548680"/>
            <a:ext cx="7776864" cy="5768997"/>
          </a:xfrm>
          <a:solidFill>
            <a:srgbClr val="92D050">
              <a:alpha val="30000"/>
            </a:srgbClr>
          </a:solidFill>
        </p:spPr>
        <p:txBody>
          <a:bodyPr/>
          <a:lstStyle/>
          <a:p>
            <a:pPr marL="514350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4.1 การวิจัยและพัฒนาองค์ความรู้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 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เน้นเรื่องวิจัยฯ ไปตามความต้องการใช้เป็นสำคัญ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- โดย กรมต่างๆ ใน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สำนักงานใน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วท.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สถาบันการศึกษา</a:t>
            </a:r>
          </a:p>
          <a:p>
            <a:pPr marL="514350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4.2 การถ่ายทอดความรู้</a:t>
            </a:r>
          </a:p>
          <a:p>
            <a:pPr marL="514350" indent="-514350"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- โดยกรมต่างๆ ใน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4.3 การตรวจสอบและรับรอง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  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การตรวจ การรับรอง การตรวจสอบระบบย้อนกลับ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  -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โดยกรมที่รับผิดชอบใน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สธ.</a:t>
            </a:r>
            <a:endParaRPr lang="th-TH" sz="3600" b="1" dirty="0" smtClean="0">
              <a:latin typeface="Angsana New" pitchFamily="18" charset="-34"/>
              <a:cs typeface="Angsana New" pitchFamily="18" charset="-34"/>
            </a:endParaRPr>
          </a:p>
          <a:p>
            <a:pPr marL="514350" indent="-514350">
              <a:buNone/>
            </a:pPr>
            <a:endParaRPr lang="th-TH" dirty="0" smtClean="0"/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Arial" charset="0"/>
              <a:buChar char="•"/>
            </a:pPr>
            <a:endParaRPr lang="th-TH" dirty="0"/>
          </a:p>
        </p:txBody>
      </p:sp>
      <p:pic>
        <p:nvPicPr>
          <p:cNvPr id="4" name="รูปภาพ 3" descr="trees2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286388"/>
            <a:ext cx="8143900" cy="157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24" y="592933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24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0100" y="620688"/>
            <a:ext cx="7978080" cy="5554683"/>
          </a:xfrm>
          <a:solidFill>
            <a:schemeClr val="accent6">
              <a:lumMod val="40000"/>
              <a:lumOff val="60000"/>
              <a:alpha val="3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5. การบูร</a:t>
            </a:r>
            <a:r>
              <a:rPr lang="th-TH" sz="40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ณา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การข้อมูลพื้นฐาน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กลุ่มข้อมูล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การผลิต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ผลิตภัณฑ์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แหล่งผลิต ชนิด ปริมาณ             </a:t>
            </a:r>
            <a:br>
              <a:rPr lang="th-TH" sz="3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                                            ฤดูกาล ฯลฯ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None/>
            </a:pPr>
            <a:r>
              <a:rPr lang="en-US" sz="3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การตลาด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สถานที่ สินค้า ฯลฯ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การจัดระบบและการให้บริการ รวมระบบ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สื่ออิ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เลกโทรนิกส์</a:t>
            </a:r>
          </a:p>
          <a:p>
            <a:pPr>
              <a:buNone/>
            </a:pP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โดย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คกก.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ร่วม จาก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กษ.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พณ.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err="1" smtClean="0">
                <a:latin typeface="Angsana New" pitchFamily="18" charset="-34"/>
                <a:cs typeface="Angsana New" pitchFamily="18" charset="-34"/>
              </a:rPr>
              <a:t>สธ.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ภาคธุรกิจ</a:t>
            </a:r>
          </a:p>
          <a:p>
            <a:pPr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6. การกีดกันการค้าโดยอ้างมาตรฐานเป็นเหตุ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trees2n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286388"/>
            <a:ext cx="8143900" cy="157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24" y="592933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571488"/>
            <a:ext cx="8172400" cy="11430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จุดอ่อนที่ไม่ได้กล่าวถึง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03648" y="1772816"/>
            <a:ext cx="7498080" cy="415651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4000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การตั้งเป้าหมาย การขยาย การเพิ่มปริมาณการผลิต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*  จาก 3 แสน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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6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แสนไร่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; </a:t>
            </a:r>
            <a:endParaRPr lang="th-TH" sz="4000" b="1" dirty="0" smtClean="0">
              <a:latin typeface="Angsana New" pitchFamily="18" charset="-34"/>
              <a:cs typeface="Angsana New" pitchFamily="18" charset="-34"/>
              <a:sym typeface="Wingdings" pitchFamily="2" charset="2"/>
            </a:endParaRP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   จาก 1 หมื่น 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3 หมื่นราย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*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?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ไม่ชัดเจนว่า 6 แสนไร่ เป็นพืชใดบ้าง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** การเตรียมการสนับสนุนการผลิต/การจำหน่าย                 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  <a:sym typeface="Wingdings" pitchFamily="2" charset="2"/>
              </a:rPr>
              <a:t>    ทำอย่างไร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26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10964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สรุปความเห็น – การดำเนินงาน กอ.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14414" y="1714488"/>
            <a:ext cx="7286676" cy="4692424"/>
          </a:xfr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h-TH" sz="4000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1.แนวคิด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1.1 กอ. เป็นระบบการผลิตที่ดี เป็นทางเลือก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    (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ผู้ผลิต ผู้บริโภค สิ่งแวดล้อม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>
              <a:buNone/>
            </a:pP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  1.2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กอ. ไม่ใช่เครื่องมือไปแก้ปัญหาสารเคมี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1.3 กอ.ต้องประณีต ต้องได้ราคาดีกว่า</a:t>
            </a:r>
          </a:p>
          <a:p>
            <a:pPr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1.4 ใช้การตลาดนำการผลิต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 descr="C:\Users\witsunan.sae\Desktop\อดิศักดิ์\106416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357669"/>
            <a:ext cx="1970752" cy="2500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429652" y="628652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27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880646" y="309286"/>
            <a:ext cx="8049072" cy="6048672"/>
          </a:xfrm>
          <a:solidFill>
            <a:schemeClr val="bg1">
              <a:alpha val="30000"/>
            </a:schemeClr>
          </a:solidFill>
          <a:ln>
            <a:solidFill>
              <a:srgbClr val="00660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4000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2. แนวทาง</a:t>
            </a:r>
          </a:p>
          <a:p>
            <a:pPr>
              <a:buNone/>
            </a:pPr>
            <a:r>
              <a:rPr lang="th-TH" sz="31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2.1 การกำหนดเป้าหมายการผลิต</a:t>
            </a:r>
          </a:p>
          <a:p>
            <a:pPr>
              <a:buNone/>
            </a:pP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  - ความชัดเจนในชนิดพืช ตามความต้องการของตลาด</a:t>
            </a:r>
          </a:p>
          <a:p>
            <a:pPr>
              <a:buNone/>
            </a:pPr>
            <a:r>
              <a:rPr lang="th-TH" sz="31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2.2 การกำหนด/มอบหมายหน่วยงานหลัก/รองให้ชัดเจนตาม</a:t>
            </a:r>
            <a:r>
              <a:rPr lang="th-TH" sz="31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พันธ</a:t>
            </a:r>
            <a:r>
              <a:rPr lang="th-TH" sz="31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     </a:t>
            </a:r>
            <a:br>
              <a:rPr lang="th-TH" sz="31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1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ของหน่วยงานนั้นๆ รวมถึงภาคเอกชนเพื่อแก้ไขจุดอ่อนที่วิเคราะห์ไว้</a:t>
            </a:r>
          </a:p>
          <a:p>
            <a:pPr marL="514350" indent="-514350">
              <a:buNone/>
            </a:pP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   1) เกษตรกร เจ้าหน้าที่ </a:t>
            </a:r>
            <a:r>
              <a:rPr lang="th-TH" sz="3100" b="1" dirty="0" err="1" smtClean="0">
                <a:latin typeface="Angsana New" pitchFamily="18" charset="-34"/>
                <a:cs typeface="Angsana New" pitchFamily="18" charset="-34"/>
              </a:rPr>
              <a:t>ปชช.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ยังไม่ค่อยรู้จัก กอ.</a:t>
            </a:r>
          </a:p>
          <a:p>
            <a:pPr marL="514350" indent="-514350">
              <a:buNone/>
            </a:pP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   2) การตลาด สำรวจ/พัฒนาตลาด สร้างกลไกตลาด-ผลิต</a:t>
            </a:r>
          </a:p>
          <a:p>
            <a:pPr marL="514350" indent="-514350">
              <a:buNone/>
            </a:pP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   3) วิจัยและพัฒนาองค์ความรู้ที่ต้องการใช้ จัดระบบการถ่ายทอด</a:t>
            </a:r>
            <a:br>
              <a:rPr lang="th-TH" sz="31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ความรู้สู่เกษตรกร ผู้ประกอบการ เพิ่มความสามารถในการ  </a:t>
            </a:r>
            <a:br>
              <a:rPr lang="th-TH" sz="31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ตรวจสอบ/รับรอง </a:t>
            </a:r>
            <a:r>
              <a:rPr lang="en-US" sz="31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รวดเร็ว ตรวจสอบย้อนกลับ</a:t>
            </a:r>
            <a:r>
              <a:rPr lang="en-US" sz="31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514350" indent="-514350">
              <a:buNone/>
            </a:pP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           4) </a:t>
            </a:r>
            <a:r>
              <a:rPr lang="th-TH" sz="3100" b="1" dirty="0" err="1" smtClean="0"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sz="3100" b="1" dirty="0" smtClean="0">
                <a:latin typeface="Angsana New" pitchFamily="18" charset="-34"/>
                <a:cs typeface="Angsana New" pitchFamily="18" charset="-34"/>
              </a:rPr>
              <a:t>การการทำฐานข้อมูลและการเผยแพร่</a:t>
            </a:r>
            <a:endParaRPr lang="en-US" sz="3100" b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FTT-044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92" y="4935994"/>
            <a:ext cx="2690808" cy="192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633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28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เกษตรปลอดภัย 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6000" b="1" dirty="0" err="1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กป.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คือ อะไร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?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35608" y="1500174"/>
            <a:ext cx="7498080" cy="424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4800" b="1" u="sng" dirty="0" smtClean="0">
                <a:latin typeface="Angsana New" pitchFamily="18" charset="-34"/>
                <a:cs typeface="Angsana New" pitchFamily="18" charset="-34"/>
              </a:rPr>
              <a:t>เข้าใจว่า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6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ปลอดภัย</a:t>
            </a:r>
            <a:r>
              <a:rPr lang="en-US" sz="60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ครอบคลุมไปยัง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28794" y="2571744"/>
            <a:ext cx="6357982" cy="3857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" name="ตัวเชื่อมต่อตรง 7"/>
          <p:cNvCxnSpPr>
            <a:stCxn id="6" idx="0"/>
            <a:endCxn id="6" idx="2"/>
          </p:cNvCxnSpPr>
          <p:nvPr/>
        </p:nvCxnSpPr>
        <p:spPr>
          <a:xfrm rot="16200000" flipH="1">
            <a:off x="3178959" y="4500570"/>
            <a:ext cx="385765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>
            <a:stCxn id="6" idx="1"/>
            <a:endCxn id="6" idx="3"/>
          </p:cNvCxnSpPr>
          <p:nvPr/>
        </p:nvCxnSpPr>
        <p:spPr>
          <a:xfrm rot="10800000" flipH="1">
            <a:off x="1928794" y="4500570"/>
            <a:ext cx="635798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W:\11_วิชสุนันท์\รวม\wall ppt\wall log\Untitled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14619"/>
            <a:ext cx="1285884" cy="167575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00430" y="250030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ผู้ผลิต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4942" y="250030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2)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ผลผลิต/ผลิตภัณฑ์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678" y="4572008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3)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ผู้บริโภค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3" name="รูปภาพ 22" descr="Consumer.png"/>
          <p:cNvPicPr>
            <a:picLocks noChangeAspect="1"/>
          </p:cNvPicPr>
          <p:nvPr/>
        </p:nvPicPr>
        <p:blipFill>
          <a:blip r:embed="rId4"/>
          <a:srcRect r="28260"/>
          <a:stretch>
            <a:fillRect/>
          </a:stretch>
        </p:blipFill>
        <p:spPr>
          <a:xfrm>
            <a:off x="2143108" y="4643446"/>
            <a:ext cx="1161641" cy="1619246"/>
          </a:xfrm>
          <a:prstGeom prst="rect">
            <a:avLst/>
          </a:prstGeom>
        </p:spPr>
      </p:pic>
      <p:pic>
        <p:nvPicPr>
          <p:cNvPr id="24" name="รูปภาพ 23" descr="green-planet.jpg"/>
          <p:cNvPicPr>
            <a:picLocks noChangeAspect="1"/>
          </p:cNvPicPr>
          <p:nvPr/>
        </p:nvPicPr>
        <p:blipFill>
          <a:blip r:embed="rId5" cstate="print"/>
          <a:srcRect t="33261" r="3226"/>
          <a:stretch>
            <a:fillRect/>
          </a:stretch>
        </p:blipFill>
        <p:spPr>
          <a:xfrm>
            <a:off x="5643570" y="5214950"/>
            <a:ext cx="2143140" cy="11467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43504" y="4578502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4)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สิ่งแวดล้อม 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40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สวล.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" name="รูปภาพ 25" descr="B10-38-800x420.jpg"/>
          <p:cNvPicPr>
            <a:picLocks noChangeAspect="1"/>
          </p:cNvPicPr>
          <p:nvPr/>
        </p:nvPicPr>
        <p:blipFill>
          <a:blip r:embed="rId6"/>
          <a:srcRect l="49062" t="28571"/>
          <a:stretch>
            <a:fillRect/>
          </a:stretch>
        </p:blipFill>
        <p:spPr>
          <a:xfrm>
            <a:off x="5857884" y="3143248"/>
            <a:ext cx="1643074" cy="12096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29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0"/>
            <a:ext cx="8172400" cy="928670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มาตรฐาน กอ. ของไทย 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2560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)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08112" y="857232"/>
            <a:ext cx="8172400" cy="5733256"/>
          </a:xfrm>
          <a:solidFill>
            <a:srgbClr val="E8F2D3">
              <a:alpha val="30196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600" b="1" u="sng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การจัดการฟาร์ม</a:t>
            </a: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   1.1 ระบบนิเวศในฟาร์ม 		         1.2 </a:t>
            </a:r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จีเอ็ม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โอ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600" b="1" u="sng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การผลิตพืช</a:t>
            </a: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2.1 ระยะปรับเปลี่ยน 		         2.2 พันธุ์พืช</a:t>
            </a: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2.3 ความหลากหลายของพืชในฟาร์ม      2.4 การผลิตพืชคู่ขนาน</a:t>
            </a:r>
          </a:p>
          <a:p>
            <a:pPr>
              <a:buNone/>
            </a:pPr>
            <a:r>
              <a:rPr lang="th-TH" sz="28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2.5 การจัดการดิน น้ำ ปุ๋ย                         2.6 การป้องกันกำจัดศัตรูพืช</a:t>
            </a: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2.7 สารเร่งการเจริญเติบโต                      2.8 การป้องกันการปนเปื้อน</a:t>
            </a:r>
          </a:p>
          <a:p>
            <a:pPr>
              <a:buNone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	2.9 การเก็บเกี่ยวและการปฏิบัติหลังการเก็บเกี่ยว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600" b="1" u="sng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การเก็บผลิตผล</a:t>
            </a: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                           4. </a:t>
            </a:r>
            <a:r>
              <a:rPr lang="th-TH" sz="3600" b="1" u="sng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ความเป็นธรรมในสังคม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600" b="1" u="sng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ฉลากและการใช้ตรารับรอง</a:t>
            </a:r>
          </a:p>
          <a:p>
            <a:pPr>
              <a:buNone/>
            </a:pPr>
            <a:endParaRPr lang="th-TH" sz="2800" b="1" u="sng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th-TH" sz="2800" b="1" u="sng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 descr="C:\Users\witsunan.sae\Desktop\อดิศักดิ์\L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454272" cy="2454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785926"/>
            <a:ext cx="8072462" cy="42862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 ผู้ผลิต 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รับสารพิษจากการใช้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1.1 จากความไม่รู้ ไม่กลัว มักง่าย</a:t>
            </a:r>
          </a:p>
          <a:p>
            <a:pPr marL="596646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2. ผลิตผล 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- มีสารพิษตกค้างเกินกว่าที่กำหนด</a:t>
            </a:r>
            <a:endParaRPr lang="th-TH" sz="40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              - มีเชื้อรา เชื้อแบคทีเรียปนเปื้อน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2.1 ใช้หรือทำผิดโดยไม่มีความรู้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2.2 ใช้หรือทำผิดทั้งๆ ที่รู้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00100" y="428612"/>
            <a:ext cx="81439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ประเด็นความไม่ปลอดภัยและสาเหตุ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3900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30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2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43042" y="1857364"/>
            <a:ext cx="6643734" cy="428628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596646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3. ผู้บริโภค 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ได้รับผลผลิตที่ไม่ปลอดภัย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3.1 จากผลิตผลไม่ปลอดภัยจากการผลิตในไร่นา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3.2 จากผลิตผลไม่ปลอดภัยจากกระบวนการหลัง                                         การเก็บเกี่ยวรวมถึงการจำหน่าย</a:t>
            </a:r>
          </a:p>
          <a:p>
            <a:pPr marL="596646" indent="-514350"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4.สิ่งแวดล้อม</a:t>
            </a: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มีสารเคมี สารพิษ ปนเปื้อน/สะสม                                   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                    ในดิน-แหล่งน้ำ</a:t>
            </a:r>
            <a:endParaRPr lang="th-TH" sz="40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4.1 จากการใช้-ทำไม่ถูกต้อง โดยไม่มีความรู้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4.2จากการใช้-ทำไม่ถูกต้อง  ทั้ง ๆ ที่รู้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00100" y="428612"/>
            <a:ext cx="81439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ประเด็นความไม่ปลอดภัยและสาเหตุ </a:t>
            </a:r>
            <a:r>
              <a:rPr lang="en-US" sz="54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lang="th-TH" sz="54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ต่อ</a:t>
            </a:r>
            <a:r>
              <a:rPr lang="en-US" sz="54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)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5" name="Picture 2" descr="C:\Users\witsunan.sae\Desktop\อดิศักดิ์\L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728" y="4643446"/>
            <a:ext cx="2454272" cy="2454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58214" y="619192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31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00100" y="500050"/>
            <a:ext cx="8143900" cy="1143000"/>
          </a:xfrm>
          <a:prstGeom prst="rect">
            <a:avLst/>
          </a:prstGeom>
          <a:solidFill>
            <a:srgbClr val="00CC00">
              <a:alpha val="49000"/>
            </a:srgbClr>
          </a:solidFill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5400" b="1" dirty="0" smtClean="0">
                <a:latin typeface="Angsana New" pitchFamily="18" charset="-34"/>
                <a:ea typeface="+mj-ea"/>
                <a:cs typeface="Angsana New" pitchFamily="18" charset="-34"/>
              </a:rPr>
              <a:t>แนวคิดในการแก้ไข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1643042" y="1857364"/>
            <a:ext cx="6643734" cy="4286280"/>
          </a:xfrm>
          <a:noFill/>
          <a:ln w="254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ทำ/ใช้สารไม่ถูกหลักวิชา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1.1 เนื่องจากขาดความรู้</a:t>
            </a:r>
          </a:p>
          <a:p>
            <a:pPr marL="596646" indent="-514350">
              <a:buClrTx/>
              <a:buFont typeface="Wingdings" pitchFamily="2" charset="2"/>
              <a:buChar char="v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ให้ความรู้  - ใช้เมื่อจำเป็น ใช้อย่างถูกต้อง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                  - ทางเลือกอื่นที่ไม่ใช้สารเคมี</a:t>
            </a:r>
          </a:p>
          <a:p>
            <a:pPr marL="596646" indent="-514350"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1.2 เกิดจากขาดความรับผิดชอบ</a:t>
            </a:r>
          </a:p>
          <a:p>
            <a:pPr marL="596646" indent="-514350">
              <a:buClrTx/>
              <a:buFont typeface="Wingdings" pitchFamily="2" charset="2"/>
              <a:buChar char="v"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บังคับใช้กฎหมาย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32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1357290" y="1000108"/>
            <a:ext cx="6643734" cy="492922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2.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ผู้บริโภคได้รับผลิตผลที่ไม่ปลอดภัย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สร้างความมั่นใจให้ผู้บริโภค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     (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การรับรองผลิตผล การสุ่มตรวจสอบ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)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บังคับใช้กฎหมายกับผู้จงใจทำผิด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3. ผลกระทบกับสิ่งแวดล้อม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แผนการตรวจสอบ – สุ่มตรวจ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tabLst/>
              <a:defRPr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     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เป็นระยะๆ</a:t>
            </a:r>
          </a:p>
          <a:p>
            <a:pPr marL="596646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Wingdings 2"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pic>
        <p:nvPicPr>
          <p:cNvPr id="10" name="รูปภาพ 9" descr="L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786190"/>
            <a:ext cx="2591133" cy="2928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33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00100" y="285736"/>
            <a:ext cx="8143900" cy="1143000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ความกังวลกับความไม่ปลอดภัยของพืชผลไทย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(</a:t>
            </a: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พืช-กลุ่มพืชอะไรที่น่ากังวล</a:t>
            </a:r>
            <a:r>
              <a:rPr lang="en-US" sz="4000" b="1" dirty="0" smtClean="0">
                <a:solidFill>
                  <a:schemeClr val="bg1"/>
                </a:solidFill>
                <a:latin typeface="Angsana New" pitchFamily="18" charset="-34"/>
                <a:ea typeface="+mj-ea"/>
                <a:cs typeface="Angsana New" pitchFamily="18" charset="-34"/>
              </a:rPr>
              <a:t>?)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558341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ข้าว-พืชไร่-ไม้ผล/ไม้ยืนต้น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(2560)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500166" y="2212678"/>
          <a:ext cx="335758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32"/>
                <a:gridCol w="16858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ล้านไร่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1.ข้าวนาปี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59.0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2.ข้าวนาปรัง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12.3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3.อ้อย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9.9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4.มันสำปะหลัง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8.7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5.ข้าวโพด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6.สับปะรด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7.ถั่วเหลือง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ตัวยึดเนื้อหา 3"/>
          <p:cNvGraphicFramePr>
            <a:graphicFrameLocks/>
          </p:cNvGraphicFramePr>
          <p:nvPr/>
        </p:nvGraphicFramePr>
        <p:xfrm>
          <a:off x="5429256" y="1714488"/>
          <a:ext cx="335758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732"/>
                <a:gridCol w="1685854"/>
              </a:tblGrid>
              <a:tr h="446722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ล้านไร่</a:t>
                      </a:r>
                      <a:endParaRPr lang="th-TH" sz="28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1.ยางพารา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19.2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2.ปาล์ม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3.มะม่วง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4.ลำไย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5.มะพร้าว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6.ทุเรียน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7.มังคุด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0.42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8.เงาะ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0.25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58214" y="62633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34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42860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พืชผัก ปี 2559</a:t>
            </a:r>
            <a:endParaRPr lang="th-TH" sz="5400" b="1" dirty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214414" y="1357298"/>
          <a:ext cx="364333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07"/>
                <a:gridCol w="1829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พันไร่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1.โพดหวาน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203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2.โพดฝักอ่อน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144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3.พริกขี้หนูใหญ่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129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4.พริกขี้หนูเล็ก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5.แตงโมเนื้อ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6.ถั่วฝักยาว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7.กระเทียมหัว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ัวยึดเนื้อหา 3"/>
          <p:cNvGraphicFramePr>
            <a:graphicFrameLocks/>
          </p:cNvGraphicFramePr>
          <p:nvPr/>
        </p:nvGraphicFramePr>
        <p:xfrm>
          <a:off x="5143504" y="1357298"/>
          <a:ext cx="3643338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07"/>
                <a:gridCol w="1829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พันไร่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8.แตงกวา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9.ผักกวางตุ้ง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*10.คะน้า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*11.ผักบุ้งจีน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*15.เขือเปราะ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49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47.กระเพรา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97.กระเทียมใบ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5345763"/>
            <a:ext cx="2121407" cy="1512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9652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42860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พืชสมุนไพร ปี 2559</a:t>
            </a:r>
            <a:endParaRPr lang="th-TH" sz="5400" b="1" dirty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7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214414" y="1357298"/>
          <a:ext cx="364333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07"/>
                <a:gridCol w="1829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ไร่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1.ว่านหางจระเข้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11,403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2.ขมิ้นชัน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4,394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3.กระเจี๊ยบแดง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3,620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4.ใบบัวบก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2,671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5.กระวาน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1,128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6.พลู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1,001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7.ดีปลี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884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8.กระชายดำ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812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9.จันทร์เทศ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353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ตัวยึดเนื้อหา 3"/>
          <p:cNvGraphicFramePr>
            <a:graphicFrameLocks/>
          </p:cNvGraphicFramePr>
          <p:nvPr/>
        </p:nvGraphicFramePr>
        <p:xfrm>
          <a:off x="5143504" y="1357298"/>
          <a:ext cx="364333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007"/>
                <a:gridCol w="1829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ไร่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10.ส้มแขก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281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11.ไพล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226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12.ฟ้าทะลายโจร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191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13.ตะไคร้หอม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14.เพชรสังฆาต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15.พลูคาว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45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16.บุก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17.คำฝอย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36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142860"/>
            <a:ext cx="8109640" cy="92868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สรุปเรื่อง </a:t>
            </a:r>
            <a:r>
              <a:rPr lang="th-TH" sz="6000" b="1" dirty="0" err="1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กป.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28728" y="1308344"/>
            <a:ext cx="7072362" cy="5192490"/>
          </a:xfr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ลักษณะความไม่ปลอดภัยที่กล่าวถึง</a:t>
            </a:r>
          </a:p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      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ผู้ผลิต                    ผลิตผล</a:t>
            </a:r>
          </a:p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              ผู้บริโภค                สิ่งแวดล้อม</a:t>
            </a:r>
          </a:p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กล่าวรวม ๆ คล้ายกับ</a:t>
            </a:r>
            <a:r>
              <a:rPr lang="th-TH" sz="4000" b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เกิดขึ้นกับพืชโดยทั่วไป</a:t>
            </a:r>
            <a:endParaRPr lang="th-TH" sz="4000" b="1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3. พุ่งเป้าไปที่การใช้ปุ๋ยเคมีและสารกำจัดศัตรูพืช</a:t>
            </a:r>
          </a:p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* ต้องลด เลิกใช้                  * ใช้ กอ. แทน</a:t>
            </a:r>
          </a:p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4. ความเห็น                                                                                               * ความรู้      * ทางเลือก    *ความมั่นใจ</a:t>
            </a:r>
          </a:p>
        </p:txBody>
      </p:sp>
      <p:pic>
        <p:nvPicPr>
          <p:cNvPr id="5" name="รูปภาพ 4" descr="leaf-png-clipart-leaves-clipart-png-briellefantasy-on-deviantart-high-heel-clip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835345">
            <a:off x="6044798" y="1496418"/>
            <a:ext cx="4975133" cy="1706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9652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37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CiHZjUdJ5HPNXJ92GP7Ii6c9XVLezHWC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642918"/>
            <a:ext cx="736605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ตัวยึดเนื้อหา 11" descr="L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2863873"/>
            <a:ext cx="4929222" cy="3994127"/>
          </a:xfrm>
        </p:spPr>
      </p:pic>
      <p:sp>
        <p:nvSpPr>
          <p:cNvPr id="4" name="TextBox 3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38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0"/>
            <a:ext cx="8172400" cy="1143000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กอ. ทำยาก </a:t>
            </a:r>
            <a:r>
              <a:rPr lang="th-TH" sz="7200" b="1" dirty="0" err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ปราณีต</a:t>
            </a:r>
            <a:r>
              <a:rPr lang="th-TH" sz="7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?</a:t>
            </a:r>
            <a:endParaRPr lang="th-TH" sz="72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785918" y="2571744"/>
            <a:ext cx="6643734" cy="3733016"/>
          </a:xfrm>
          <a:solidFill>
            <a:srgbClr val="FFFF00">
              <a:alpha val="35000"/>
            </a:srgbClr>
          </a:solidFill>
          <a:ln>
            <a:solidFill>
              <a:srgbClr val="000000">
                <a:alpha val="20000"/>
              </a:srgb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1.สุขภาพ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        :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ผู้ผลิต ผู้บริโภค</a:t>
            </a:r>
          </a:p>
          <a:p>
            <a:pPr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2.สิ่งแวดล้อม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อนุรักษ์ ฟื้นฟู</a:t>
            </a:r>
          </a:p>
          <a:p>
            <a:pPr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3.ทางเลือกการทำเกษตรแบบปลอดภัยให้กับผู้สนใจผลิตผลอินทรีย์</a:t>
            </a:r>
            <a:endParaRPr lang="th-TH" sz="4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1371415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7200" b="1" dirty="0" smtClean="0">
                <a:solidFill>
                  <a:srgbClr val="006600"/>
                </a:solidFill>
                <a:latin typeface="Angsana New" pitchFamily="18" charset="-34"/>
                <a:cs typeface="Angsana New" pitchFamily="18" charset="-34"/>
              </a:rPr>
              <a:t>ทำไมจึงเป็นนโยบายสำคัญ</a:t>
            </a:r>
            <a:endParaRPr lang="th-TH" sz="7200" b="1" dirty="0">
              <a:solidFill>
                <a:srgbClr val="0066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4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0"/>
            <a:ext cx="817240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สถานการณ์ </a:t>
            </a:r>
            <a:r>
              <a:rPr lang="en-US" sz="6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6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การผลิตพืชอินทรีย์</a:t>
            </a:r>
            <a:endParaRPr lang="th-TH" sz="6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297440" y="1357298"/>
          <a:ext cx="756084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78"/>
                <a:gridCol w="2318962"/>
                <a:gridCol w="2721600"/>
              </a:tblGrid>
              <a:tr h="569473">
                <a:tc>
                  <a:txBody>
                    <a:bodyPr/>
                    <a:lstStyle/>
                    <a:p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2558 (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ย.60</a:t>
                      </a:r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2561 </a:t>
                      </a:r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จากคน</a:t>
                      </a:r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>
                    <a:solidFill>
                      <a:srgbClr val="006600"/>
                    </a:solidFill>
                  </a:tcPr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โลก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ล้านไร่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318.2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361.2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ออสเตรเลีย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141.8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169.4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2.อาร์เจนตินา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19.2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18.8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3.สหรัฐอเมริกา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12.7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?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4.สเปน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12.3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?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</a:tr>
              <a:tr h="523388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5.จีน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10.1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14.4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/>
                </a:tc>
              </a:tr>
              <a:tr h="936382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60.</a:t>
                      </a:r>
                      <a:r>
                        <a:rPr lang="th-TH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ไทย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0.285</a:t>
                      </a:r>
                    </a:p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(0.09%)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0.36 (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ลำดับที่</a:t>
                      </a:r>
                      <a:r>
                        <a:rPr lang="th-TH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58</a:t>
                      </a:r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pPr algn="ctr"/>
                      <a:r>
                        <a:rPr lang="en-US" sz="3200" b="1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(0.10%)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326" marR="83326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01090" y="63348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5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8112" y="-27384"/>
            <a:ext cx="8172400" cy="1143000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การผลิตพืชอินทรีย์ของเอเชีย </a:t>
            </a:r>
            <a:r>
              <a:rPr lang="en-US" sz="60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: 2558</a:t>
            </a:r>
            <a:endParaRPr lang="th-TH" sz="60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259631" y="1288754"/>
          <a:ext cx="763284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503"/>
                <a:gridCol w="2578503"/>
                <a:gridCol w="2475843"/>
              </a:tblGrid>
              <a:tr h="564914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เอเชีย</a:t>
                      </a:r>
                      <a:r>
                        <a:rPr lang="th-TH" sz="32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ล้านไร่</a:t>
                      </a:r>
                      <a:r>
                        <a:rPr lang="en-US" sz="3200" b="1" baseline="0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24.8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100%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จีน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10.1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40.7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2.อินเดีย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7.4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29.8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3.คา</a:t>
                      </a:r>
                      <a:r>
                        <a:rPr lang="th-TH" sz="3200" b="1" dirty="0" err="1" smtClean="0">
                          <a:latin typeface="Angsana New" pitchFamily="18" charset="-34"/>
                          <a:cs typeface="Angsana New" pitchFamily="18" charset="-34"/>
                        </a:rPr>
                        <a:t>ซัค</a:t>
                      </a:r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สถาน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1.9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7.7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4.ฟิลิปปินส์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1.5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6.0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5.อินโดนีเซีย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0.8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3.2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6.ศรีลังกา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0.6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2.4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7.เวียดนาม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0.5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2.0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noFill/>
                  </a:tcPr>
                </a:tc>
              </a:tr>
              <a:tr h="505449">
                <a:tc>
                  <a:txBody>
                    <a:bodyPr/>
                    <a:lstStyle/>
                    <a:p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8.ไทย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0.285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latin typeface="Angsana New" pitchFamily="18" charset="-34"/>
                          <a:cs typeface="Angsana New" pitchFamily="18" charset="-34"/>
                        </a:rPr>
                        <a:t>1.2</a:t>
                      </a:r>
                      <a:endParaRPr lang="th-TH" sz="32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58214" y="633480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6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2400" y="-27384"/>
            <a:ext cx="8141600" cy="1143000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/>
                <a:latin typeface="Angsana New" pitchFamily="18" charset="-34"/>
                <a:cs typeface="Angsana New" pitchFamily="18" charset="-34"/>
              </a:rPr>
              <a:t>การผลิตพืชอินทรีย์ของไทย</a:t>
            </a:r>
            <a:endParaRPr lang="th-TH" sz="7200" b="1" dirty="0">
              <a:solidFill>
                <a:schemeClr val="bg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403648" y="1484784"/>
          <a:ext cx="5256584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0280"/>
                <a:gridCol w="1512168"/>
                <a:gridCol w="1224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พืช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พื้นที่ 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ไร่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endParaRPr lang="th-TH" sz="3200" b="1" dirty="0">
                        <a:solidFill>
                          <a:schemeClr val="bg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ข้าว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168,310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59.1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2.พืชไร่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43,843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15.4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3.ผัก-ผลไม้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54,837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19.2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4.ชา-กาแฟ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10,287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3.6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5.อื่นๆ 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7,641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2.7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รวม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284,918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Angsana New" pitchFamily="18" charset="-34"/>
                          <a:cs typeface="Angsana New" pitchFamily="18" charset="-34"/>
                        </a:rPr>
                        <a:t>100.0</a:t>
                      </a:r>
                      <a:endParaRPr lang="th-TH" sz="28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996719"/>
            <a:ext cx="245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 smtClean="0">
                <a:latin typeface="Angsana New" pitchFamily="18" charset="-34"/>
                <a:cs typeface="Angsana New" pitchFamily="18" charset="-34"/>
              </a:rPr>
              <a:t>2558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ย.60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2328" y="4643446"/>
            <a:ext cx="2157390" cy="58477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2561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=360,000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ไร่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279610"/>
            <a:ext cx="7572428" cy="12926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พืชไร่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   =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 อ้อย มันสำปะหลัง ถั่วลิสง ถั่วเหลือง ข้าวโพดหวาน</a:t>
            </a:r>
          </a:p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ผัก 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       =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 หน่อไม้ฝรั่ง ผักหวาน ผักสลัด ผักกุยช่าย หอม ตะไคร้ ผักชี คะน้า ฯลฯ</a:t>
            </a:r>
          </a:p>
          <a:p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ผลไม้</a:t>
            </a:r>
            <a:r>
              <a:rPr lang="en-US" sz="2600" b="1" dirty="0" smtClean="0">
                <a:latin typeface="Angsana New" pitchFamily="18" charset="-34"/>
                <a:cs typeface="Angsana New" pitchFamily="18" charset="-34"/>
              </a:rPr>
              <a:t>   = </a:t>
            </a:r>
            <a:r>
              <a:rPr lang="th-TH" sz="2600" b="1" dirty="0" smtClean="0">
                <a:latin typeface="Angsana New" pitchFamily="18" charset="-34"/>
                <a:cs typeface="Angsana New" pitchFamily="18" charset="-34"/>
              </a:rPr>
              <a:t>  มะม่วง ชมพู่ เงาะ มังคุด ลองกอง ทับทิม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01090" y="628652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7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  <a:solidFill>
            <a:srgbClr val="FFFF00">
              <a:alpha val="3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สรุป-การผลิตพืชอินทรีย์</a:t>
            </a:r>
            <a:endParaRPr lang="th-TH" sz="7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38" y="1214422"/>
            <a:ext cx="7929586" cy="3143272"/>
          </a:xfrm>
          <a:solidFill>
            <a:srgbClr val="00B0F0">
              <a:alpha val="30000"/>
            </a:srgbClr>
          </a:solidFill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600" b="1" u="sng" dirty="0" smtClean="0">
                <a:latin typeface="Angsana New" pitchFamily="18" charset="-34"/>
                <a:cs typeface="Angsana New" pitchFamily="18" charset="-34"/>
              </a:rPr>
              <a:t>ของโลก</a:t>
            </a:r>
          </a:p>
          <a:p>
            <a:pPr>
              <a:buNone/>
            </a:pP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	   1.1 ปี 2558 </a:t>
            </a:r>
            <a:r>
              <a:rPr lang="en-US" sz="4600" b="1" dirty="0" smtClean="0">
                <a:latin typeface="Angsana New" pitchFamily="18" charset="-34"/>
                <a:cs typeface="Angsana New" pitchFamily="18" charset="-34"/>
              </a:rPr>
              <a:t> =</a:t>
            </a: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 318.2 ล้านไร่ เพิ่มจาก 2557  16.6</a:t>
            </a:r>
            <a:r>
              <a:rPr lang="en-US" sz="4600" b="1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>
              <a:buNone/>
            </a:pPr>
            <a:r>
              <a:rPr lang="th-TH" sz="46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            ปี 2561 </a:t>
            </a:r>
            <a:r>
              <a:rPr lang="en-US" sz="4600" b="1" dirty="0" smtClean="0">
                <a:latin typeface="Angsana New" pitchFamily="18" charset="-34"/>
                <a:cs typeface="Angsana New" pitchFamily="18" charset="-34"/>
              </a:rPr>
              <a:t> =</a:t>
            </a: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 361.2 ล้านไร่ เพิ่มจาก 2558   13.5</a:t>
            </a:r>
            <a:r>
              <a:rPr lang="en-US" sz="4600" b="1" dirty="0" smtClean="0"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>
              <a:buNone/>
            </a:pPr>
            <a:r>
              <a:rPr lang="en-US" sz="4600" b="1" dirty="0" smtClean="0">
                <a:latin typeface="Angsana New" pitchFamily="18" charset="-34"/>
                <a:cs typeface="Angsana New" pitchFamily="18" charset="-34"/>
              </a:rPr>
              <a:t>        1.2 </a:t>
            </a: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รายใหญ่ ออสเตรเลีย </a:t>
            </a:r>
            <a:r>
              <a:rPr lang="th-TH" sz="4600" b="1" dirty="0" err="1" smtClean="0">
                <a:latin typeface="Angsana New" pitchFamily="18" charset="-34"/>
                <a:cs typeface="Angsana New" pitchFamily="18" charset="-34"/>
              </a:rPr>
              <a:t>อาร์</a:t>
            </a: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เจนติน่า สหรัฐอเมริกา </a:t>
            </a:r>
          </a:p>
          <a:p>
            <a:pPr>
              <a:buNone/>
            </a:pP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               สเปน จีน </a:t>
            </a:r>
          </a:p>
          <a:p>
            <a:pPr>
              <a:buNone/>
            </a:pPr>
            <a:r>
              <a:rPr lang="th-TH" sz="4600" b="1" dirty="0" smtClean="0">
                <a:latin typeface="Angsana New" pitchFamily="18" charset="-34"/>
                <a:cs typeface="Angsana New" pitchFamily="18" charset="-34"/>
              </a:rPr>
              <a:t>        1.3 ไทย อันดับ 60</a:t>
            </a:r>
            <a:endParaRPr lang="th-TH" dirty="0"/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071538" y="4500570"/>
            <a:ext cx="7929586" cy="1857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2.</a:t>
            </a:r>
            <a:r>
              <a:rPr kumimoji="0" lang="th-TH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ของเอเชีย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2558  24.8 ล้านไร่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    2.1 รายใหญ่ จีน อินเดีย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ไทยอันดับ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8)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	    2.2 </a:t>
            </a: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อาเซียน ฟิลิปปินส์ อินโดนีเซีย เวียดนาม ไทย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8214" y="619192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8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928794" y="1643050"/>
            <a:ext cx="6429420" cy="3929090"/>
          </a:xfrm>
          <a:solidFill>
            <a:srgbClr val="FFE39D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400" b="1" u="sng" dirty="0" smtClean="0">
                <a:latin typeface="Angsana New" pitchFamily="18" charset="-34"/>
                <a:cs typeface="Angsana New" pitchFamily="18" charset="-34"/>
              </a:rPr>
              <a:t>ของไทย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    3.1 ปี 2558  284,918 ไร่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          ปี 2561  360,000 ไร่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    3.2 พืชสำคัญ  ข้าว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(59%)</a:t>
            </a:r>
          </a:p>
          <a:p>
            <a:pPr>
              <a:buNone/>
            </a:pPr>
            <a:r>
              <a:rPr lang="th-TH" sz="4400" b="1" dirty="0" smtClean="0">
                <a:latin typeface="Angsana New" pitchFamily="18" charset="-34"/>
                <a:cs typeface="Angsana New" pitchFamily="18" charset="-34"/>
              </a:rPr>
              <a:t>                              ผัก-ผลไม้ </a:t>
            </a:r>
            <a:r>
              <a:rPr lang="en-US" sz="4400" b="1" dirty="0" smtClean="0">
                <a:latin typeface="Angsana New" pitchFamily="18" charset="-34"/>
                <a:cs typeface="Angsana New" pitchFamily="18" charset="-34"/>
              </a:rPr>
              <a:t>(19%)</a:t>
            </a:r>
            <a:endParaRPr lang="th-TH" sz="4400" b="1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143000"/>
          </a:xfrm>
          <a:solidFill>
            <a:srgbClr val="FFFF00">
              <a:alpha val="30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th-TH" sz="7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สรุป-การผลิตพืชอินทรีย์</a:t>
            </a:r>
            <a:endParaRPr lang="th-TH" sz="7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รูปภาพ 5" descr="PortalTH_only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500174"/>
            <a:ext cx="2357454" cy="1571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6776" y="60722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9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685</TotalTime>
  <Words>2101</Words>
  <Application>Microsoft Office PowerPoint</Application>
  <PresentationFormat>On-screen Show (4:3)</PresentationFormat>
  <Paragraphs>599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Angsana New</vt:lpstr>
      <vt:lpstr>Arial</vt:lpstr>
      <vt:lpstr>Calibri</vt:lpstr>
      <vt:lpstr>Cordia New</vt:lpstr>
      <vt:lpstr>Gill Sans MT</vt:lpstr>
      <vt:lpstr>Verdana</vt:lpstr>
      <vt:lpstr>Wingdings</vt:lpstr>
      <vt:lpstr>Wingdings 2</vt:lpstr>
      <vt:lpstr>จุดที่สุด</vt:lpstr>
      <vt:lpstr>เกษตรอินทรีย์ – เกษตรปลอดภัย จะก้าวอย่างไรดี</vt:lpstr>
      <vt:lpstr>เกษตรอินทรีย์ (กอ.) คือ อะไร ?</vt:lpstr>
      <vt:lpstr>มาตรฐาน กอ. ของไทย (2560)</vt:lpstr>
      <vt:lpstr>กอ. ทำยาก ปราณีต ?</vt:lpstr>
      <vt:lpstr>สถานการณ์ : การผลิตพืชอินทรีย์</vt:lpstr>
      <vt:lpstr>การผลิตพืชอินทรีย์ของเอเชีย : 2558</vt:lpstr>
      <vt:lpstr>การผลิตพืชอินทรีย์ของไทย</vt:lpstr>
      <vt:lpstr>สรุป-การผลิตพืชอินทรีย์</vt:lpstr>
      <vt:lpstr>สรุป-การผลิตพืชอินทรีย์</vt:lpstr>
      <vt:lpstr>มูลค่าสินค้าเกษตรอินทรีย์ในตลาดโลก (2558)</vt:lpstr>
      <vt:lpstr>ตลาดสินค้าเกษตรอินทรีย์ในต่างประเทศ 2557</vt:lpstr>
      <vt:lpstr>คำถาม</vt:lpstr>
      <vt:lpstr>การวิเคราะห์จุดอ่อน-อุปสรรค </vt:lpstr>
      <vt:lpstr>การผลักดันจากภาครัฐ</vt:lpstr>
      <vt:lpstr>2. แผนยุทธศาสตร์ฯ ฉบับที่ 1</vt:lpstr>
      <vt:lpstr>3.ยุทธศาสตร์ 2560-64 (ฉบับที่ 2 ?)</vt:lpstr>
      <vt:lpstr>ยุทธศาสตร์ 4 ประการ</vt:lpstr>
      <vt:lpstr>PowerPoint Presentation</vt:lpstr>
      <vt:lpstr>PowerPoint Presentation</vt:lpstr>
      <vt:lpstr>กอ. ควรทำกันอย่างไรดี?</vt:lpstr>
      <vt:lpstr>การวิเคราะห์จุดอ่อน-อุปสรรค </vt:lpstr>
      <vt:lpstr>ความเห็น-สิ่งที่ควรทำ</vt:lpstr>
      <vt:lpstr>PowerPoint Presentation</vt:lpstr>
      <vt:lpstr>PowerPoint Presentation</vt:lpstr>
      <vt:lpstr>PowerPoint Presentation</vt:lpstr>
      <vt:lpstr>จุดอ่อนที่ไม่ได้กล่าวถึง</vt:lpstr>
      <vt:lpstr>สรุปความเห็น – การดำเนินงาน กอ.</vt:lpstr>
      <vt:lpstr>PowerPoint Presentation</vt:lpstr>
      <vt:lpstr>เกษตรปลอดภัย (กป.) คือ อะไร?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สรุปเรื่อง กป.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เกษตรอินทรีย์ – เกษตรปลอดภัย จะก้าวอย่างไรดี</dc:title>
  <dc:creator>witsunan.sae</dc:creator>
  <cp:lastModifiedBy>User</cp:lastModifiedBy>
  <cp:revision>168</cp:revision>
  <dcterms:created xsi:type="dcterms:W3CDTF">2018-09-04T03:25:27Z</dcterms:created>
  <dcterms:modified xsi:type="dcterms:W3CDTF">2018-09-05T16:20:52Z</dcterms:modified>
</cp:coreProperties>
</file>